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&#65279;<?xml version="1.0" encoding="utf-8" standalone="yes"?>
<Relationships xmlns="http://schemas.openxmlformats.org/package/2006/relationships">
  <Relationship Id="rId1" Type="http://schemas.openxmlformats.org/officeDocument/2006/relationships/officeDocument" Target="ppt/presentation.xml" />
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embeddedFontLst>
    <p:embeddedFont>
      <p:font typeface="M PLUS 1p" panose="020B0502020203020207" pitchFamily="34" charset="-128"/>
    </p:embeddedFont>
    <p:embeddedFont>
      <p:font typeface="Calibri" panose="020F0502020204030204" pitchFamily="34" charset="0"/>
    </p:embeddedFont>
    <p:embeddedFont>
      <p:font typeface="Calibri Light" panose="020F0302020204030204" pitchFamily="34" charset="0"/>
    </p:embeddedFont>
  </p:embeddedFontLst>
  <p:defaultTextStyle>
    <a:defPPr>
      <a:defRPr lang="en-JP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D26A087F-881B-4156-9E24-F1369134FCC2}">
  <a:tblStyle styleId="{D26A087F-881B-4156-9E24-F1369134FCC2}" styleName="Table_0">
    <a:wholeTbl>
      <a:tcTxStyle b="off" i="off">
        <a:font>
          <a:latin typeface="游ゴシック"/>
          <a:ea typeface="游ゴシック"/>
          <a:cs typeface="游ゴシック"/>
        </a:font>
        <a:srgbClr val="000000"/>
      </a:tcTxStyle>
      <a:tcStyle>
        <a:tcBdr>
          <a:lef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F8ABA15A-3F76-4FA2-A03F-B78CF8B91F54}" styleName="Table_1">
    <a:wholeTbl>
      <a:tcTxStyle b="off" i="off">
        <a:font>
          <a:latin typeface="Yu Gothic"/>
          <a:ea typeface="Yu Gothic"/>
          <a:cs typeface="Yu Gothic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A5815A0F-4947-47A8-84AC-4408AB25EFE3}" styleName="Table_2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
<Relationships xmlns="http://schemas.openxmlformats.org/package/2006/relationships">
  <Relationship Id="rId13" Type="http://schemas.openxmlformats.org/officeDocument/2006/relationships/viewProps" Target="viewProps.xml" />
  <Relationship Id="rId3" Type="http://schemas.openxmlformats.org/officeDocument/2006/relationships/notesMaster" Target="notesMasters/notesMaster1.xml" />
  <Relationship Id="rId12" Type="http://schemas.openxmlformats.org/officeDocument/2006/relationships/presProps" Target="presProps.xml" />
  <Relationship Id="rId2" Type="http://schemas.openxmlformats.org/officeDocument/2006/relationships/slide" Target="slides/slide1.xml" />
  <Relationship Id="rId1" Type="http://schemas.openxmlformats.org/officeDocument/2006/relationships/slideMaster" Target="slideMasters/slideMaster1.xml" />
  <Relationship Id="rId15" Type="http://schemas.openxmlformats.org/officeDocument/2006/relationships/tableStyles" Target="tableStyles.xml" />
  <Relationship Id="rId14" Type="http://schemas.openxmlformats.org/officeDocument/2006/relationships/theme" Target="theme/theme1.xml" />
</Relationships>
</file>

<file path=ppt/notesMasters/_rels/notesMaster1.xml.rels>&#65279;<?xml version="1.0" encoding="utf-8" standalone="yes"?>
<Relationships xmlns="http://schemas.openxmlformats.org/package/2006/relationships">
  <Relationship Id="rId1" Type="http://schemas.openxmlformats.org/officeDocument/2006/relationships/theme" Target="../theme/theme2.xml" />
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&#65279;<?xml version="1.0" encoding="utf-8" standalone="yes"?>
<Relationships xmlns="http://schemas.openxmlformats.org/package/2006/relationships">
  <Relationship Id="rId2" Type="http://schemas.openxmlformats.org/officeDocument/2006/relationships/slide" Target="../slides/slide1.xml" />
  <Relationship Id="rId1" Type="http://schemas.openxmlformats.org/officeDocument/2006/relationships/notesMaster" Target="../notesMasters/notesMaster1.xml" />
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44dbc4f2ae_0_1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44dbc4f2ae_0_1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238D3-C36E-DCF1-FF69-6AE4E18312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FDE992-A558-92A8-08BE-11A8378B6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0154D-F0F8-E8E2-5B5F-1179057113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9BB5-C3B7-494E-9B53-CCF8A5B1DD9D}" type="datetimeFigureOut">
              <a:rPr lang="en-JP" smtClean="0"/>
              <a:t>2022/08/17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FDB4D6-5FA3-D08D-E1F0-D62D80299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EFBF2-0F34-5779-9EE5-B16B318B0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mtClean="0"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3930947585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0C884-0330-8CF7-0CD7-C53F7BC7C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3CA01F-713C-5633-53D0-24AB3E4534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29E2E-61DF-E861-D2E3-F99987363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9BB5-C3B7-494E-9B53-CCF8A5B1DD9D}" type="datetimeFigureOut">
              <a:rPr lang="en-JP" smtClean="0"/>
              <a:t>2022/08/17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EFF826-4B5C-B0F4-E3CD-42C9825B3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949C2-1D70-243A-86F5-8B36AAF17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mtClean="0"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1889209282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0719C5-71EE-6B9B-8FFA-C4E073557D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8FFF1F-D5FF-982E-8495-5AE354F659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57BC41-6F46-02C1-70A4-526C90B1F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9BB5-C3B7-494E-9B53-CCF8A5B1DD9D}" type="datetimeFigureOut">
              <a:rPr lang="en-JP" smtClean="0"/>
              <a:t>2022/08/17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48BBF9-3627-837C-8D2C-5ECAA7974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52E35-3167-1D14-B085-BC3498EF3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mtClean="0"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566193483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316DC-9892-E6CE-B980-464A510E1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EE8BF2-8B72-C684-CA2B-0E61CBC1B8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01192-A662-9795-28A7-67AEA65E1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9BB5-C3B7-494E-9B53-CCF8A5B1DD9D}" type="datetimeFigureOut">
              <a:rPr lang="en-JP" smtClean="0"/>
              <a:t>2022/08/17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65C20B-D374-C27E-D861-82C7DB7FD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77171-80FD-6971-0036-E88F8D6C9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mtClean="0"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274563351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12120-640D-319F-B5EC-3FD68C44C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FB76B3-037A-E034-CEFA-3E7CD5C157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C99AF7-8DDE-DA26-FBF8-10098E51A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9BB5-C3B7-494E-9B53-CCF8A5B1DD9D}" type="datetimeFigureOut">
              <a:rPr lang="en-JP" smtClean="0"/>
              <a:t>2022/08/17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A8ED4-C913-89DF-5EF7-E65E3DB07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0766D-2599-0DB0-8798-063925D2A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mtClean="0"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47005901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8CF53-7220-A21F-E99B-8EC9ECAFA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CE8A9-889F-47AD-7694-684A2071E3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9DC96C-F301-E73B-B43F-9B9D23D54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360D47-99D9-2F80-8E18-6AEA008EE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9BB5-C3B7-494E-9B53-CCF8A5B1DD9D}" type="datetimeFigureOut">
              <a:rPr lang="en-JP" smtClean="0"/>
              <a:t>2022/08/17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0E8C3-2FC1-0F58-A9AF-D2189E54A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39F539-9D30-4D8F-8011-8DE38E87E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mtClean="0"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232400896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D29BC-8F81-63A9-432D-AE71B78EB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90AA92-2CDA-EFC4-D15D-4588745BBE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070D2D-E48F-CE53-2B73-F199427F2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082563-3990-3067-5F53-EB5A11DC11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04CE86-8240-9823-7BE2-E9DF063A73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BE84E8-74B8-08A9-B3AF-B1E9A6D98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9BB5-C3B7-494E-9B53-CCF8A5B1DD9D}" type="datetimeFigureOut">
              <a:rPr lang="en-JP" smtClean="0"/>
              <a:t>2022/08/17</a:t>
            </a:fld>
            <a:endParaRPr lang="en-JP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F10AC0-E581-E86A-457C-1690B6A63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CFAC9E-EE23-D381-BD8E-BE7EDB632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mtClean="0"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586950540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24D50-B1E4-E158-4722-29E679C3E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D16008-39C2-F513-C85D-F834DC565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9BB5-C3B7-494E-9B53-CCF8A5B1DD9D}" type="datetimeFigureOut">
              <a:rPr lang="en-JP" smtClean="0"/>
              <a:t>2022/08/17</a:t>
            </a:fld>
            <a:endParaRPr lang="en-JP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D763C6-0807-970C-921B-20F934727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7CE35C-DA98-2123-74A6-E3D739399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mtClean="0"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163313834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D81E45-E872-6BC2-C42B-638E9B32B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9BB5-C3B7-494E-9B53-CCF8A5B1DD9D}" type="datetimeFigureOut">
              <a:rPr lang="en-JP" smtClean="0"/>
              <a:t>2022/08/17</a:t>
            </a:fld>
            <a:endParaRPr lang="en-JP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73E00B-DD58-2613-9538-5B0CE2640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A7BA43-F3D4-2B9B-6211-83771C640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mtClean="0"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1289087041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9E3C4-D909-CB4C-DF85-85A6112B4A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9FB30-A61F-AEA8-FD29-2C8238BDA6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E6559F-152D-873B-9B7E-4492C0E3C4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8683AF-9127-0D54-7C0E-ACFCDE610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9BB5-C3B7-494E-9B53-CCF8A5B1DD9D}" type="datetimeFigureOut">
              <a:rPr lang="en-JP" smtClean="0"/>
              <a:t>2022/08/17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CD2AFF-B633-C8A7-3686-49D776DFB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E8717C-601D-4BC4-E1FF-BCA9AF683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mtClean="0"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3788333563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BD5E0-DF31-1052-4689-5E00DFC50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538432-14CC-1AD1-9C4A-990C5D82F1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JP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838E2A-077A-E4B8-3431-D1F671510F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46D330-F089-EEE9-E24C-89AB3A855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E9BB5-C3B7-494E-9B53-CCF8A5B1DD9D}" type="datetimeFigureOut">
              <a:rPr lang="en-JP" smtClean="0"/>
              <a:t>2022/08/17</a:t>
            </a:fld>
            <a:endParaRPr lang="en-JP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35EAA0-092D-C20D-5340-9B96100F2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JP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414EA7-EA96-904D-8C9B-C93F6A820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mtClean="0"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2639810896"/>
      </p:ext>
    </p:extLst>
  </p:cSld>
  <p:clrMapOvr>
    <a:masterClrMapping/>
  </p:clrMapOvr>
  <p:hf hdr="0" ftr="0" dt="0"/>
</p:sldLayout>
</file>

<file path=ppt/slideMasters/_rels/slideMaster1.xml.rels>&#65279;<?xml version="1.0" encoding="utf-8" standalone="yes"?>
<Relationships xmlns="http://schemas.openxmlformats.org/package/2006/relationships">
  <Relationship Id="rId8" Type="http://schemas.openxmlformats.org/officeDocument/2006/relationships/slideLayout" Target="../slideLayouts/slideLayout8.xml" />
  <Relationship Id="rId3" Type="http://schemas.openxmlformats.org/officeDocument/2006/relationships/slideLayout" Target="../slideLayouts/slideLayout3.xml" />
  <Relationship Id="rId7" Type="http://schemas.openxmlformats.org/officeDocument/2006/relationships/slideLayout" Target="../slideLayouts/slideLayout7.xml" />
  <Relationship Id="rId12" Type="http://schemas.openxmlformats.org/officeDocument/2006/relationships/theme" Target="../theme/theme1.xml" />
  <Relationship Id="rId2" Type="http://schemas.openxmlformats.org/officeDocument/2006/relationships/slideLayout" Target="../slideLayouts/slideLayout2.xml" />
  <Relationship Id="rId1" Type="http://schemas.openxmlformats.org/officeDocument/2006/relationships/slideLayout" Target="../slideLayouts/slideLayout1.xml" />
  <Relationship Id="rId6" Type="http://schemas.openxmlformats.org/officeDocument/2006/relationships/slideLayout" Target="../slideLayouts/slideLayout6.xml" />
  <Relationship Id="rId11" Type="http://schemas.openxmlformats.org/officeDocument/2006/relationships/slideLayout" Target="../slideLayouts/slideLayout11.xml" />
  <Relationship Id="rId5" Type="http://schemas.openxmlformats.org/officeDocument/2006/relationships/slideLayout" Target="../slideLayouts/slideLayout5.xml" />
  <Relationship Id="rId10" Type="http://schemas.openxmlformats.org/officeDocument/2006/relationships/slideLayout" Target="../slideLayouts/slideLayout10.xml" />
  <Relationship Id="rId4" Type="http://schemas.openxmlformats.org/officeDocument/2006/relationships/slideLayout" Target="../slideLayouts/slideLayout4.xml" />
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17EF4B-FDF7-1E88-316B-04E014F6B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17AB2F-31DB-8EDC-43F7-5C35E0D22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JP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6383C-E519-F962-61B9-341625B5B2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E9BB5-C3B7-494E-9B53-CCF8A5B1DD9D}" type="datetimeFigureOut">
              <a:rPr lang="en-JP" smtClean="0"/>
              <a:t>2022/08/17</a:t>
            </a:fld>
            <a:endParaRPr lang="en-JP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9E4DCC-216E-CBDE-F611-4CBEBE7F5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JP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80367-D2FD-D103-5A4E-4CF9A3CD3F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 smtClean="0"/>
              <a:t>‹#›</a:t>
            </a:fld>
            <a:endParaRPr lang="ja" altLang="en-US"/>
          </a:p>
        </p:txBody>
      </p:sp>
    </p:spTree>
    <p:extLst>
      <p:ext uri="{BB962C8B-B14F-4D97-AF65-F5344CB8AC3E}">
        <p14:creationId xmlns:p14="http://schemas.microsoft.com/office/powerpoint/2010/main" val="209839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JP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<Relationship Id="rId2" Type="http://schemas.openxmlformats.org/officeDocument/2006/relationships/notesSlide" Target="../notesSlides/notesSlide1.xml" />
  <Relationship Id="rId1" Type="http://schemas.openxmlformats.org/officeDocument/2006/relationships/slideLayout" Target="../slideLayouts/slideLayout6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1</a:t>
            </a:fld>
            <a:endParaRPr/>
          </a:p>
        </p:txBody>
      </p:sp>
      <p:graphicFrame>
        <p:nvGraphicFramePr>
          <p:cNvPr id="112" name="Google Shape;112;p20"/>
          <p:cNvGraphicFramePr/>
          <p:nvPr>
            <p:extLst>
              <p:ext uri="{D42A27DB-BD31-4B8C-83A1-F6EECF244321}">
                <p14:modId xmlns:p14="http://schemas.microsoft.com/office/powerpoint/2010/main" val="3736716266"/>
              </p:ext>
            </p:extLst>
          </p:nvPr>
        </p:nvGraphicFramePr>
        <p:xfrm>
          <a:off x="628649" y="349857"/>
          <a:ext cx="7497582" cy="4345170"/>
        </p:xfrm>
        <a:graphic>
          <a:graphicData uri="http://schemas.openxmlformats.org/drawingml/2006/table">
            <a:tbl>
              <a:tblPr firstRow="1" bandRow="1">
                <a:noFill/>
                <a:tableStyleId>{D26A087F-881B-4156-9E24-F1369134FCC2}</a:tableStyleId>
              </a:tblPr>
              <a:tblGrid>
                <a:gridCol w="24991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9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9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423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ja" sz="1400" u="none" strike="noStrike" cap="none">
                          <a:latin typeface="M PLUS 1p"/>
                          <a:ea typeface="M PLUS 1p"/>
                          <a:cs typeface="M PLUS 1p"/>
                          <a:sym typeface="M PLUS 1p"/>
                        </a:rPr>
                        <a:t>市民</a:t>
                      </a:r>
                      <a:endParaRPr sz="11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ja" sz="1400" u="none" strike="noStrike" cap="none">
                          <a:latin typeface="M PLUS 1p"/>
                          <a:ea typeface="M PLUS 1p"/>
                          <a:cs typeface="M PLUS 1p"/>
                          <a:sym typeface="M PLUS 1p"/>
                        </a:rPr>
                        <a:t>フロアマネージャー</a:t>
                      </a:r>
                      <a:endParaRPr sz="11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ja" sz="1400" u="none" strike="noStrike" cap="none">
                          <a:latin typeface="M PLUS 1p"/>
                          <a:ea typeface="M PLUS 1p"/>
                          <a:cs typeface="M PLUS 1p"/>
                          <a:sym typeface="M PLUS 1p"/>
                        </a:rPr>
                        <a:t>窓口</a:t>
                      </a:r>
                      <a:endParaRPr sz="11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0174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</a:txBody>
                  <a:tcPr marL="68600" marR="68600" marT="34300" marB="3430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endParaRPr sz="1400" u="none" strike="noStrike" cap="none" dirty="0">
                        <a:latin typeface="M PLUS 1p"/>
                        <a:ea typeface="M PLUS 1p"/>
                        <a:cs typeface="M PLUS 1p"/>
                        <a:sym typeface="M PLUS 1p"/>
                      </a:endParaRPr>
                    </a:p>
                  </a:txBody>
                  <a:tcPr marL="68600" marR="68600" marT="34300" marB="3430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13" name="Google Shape;113;p20"/>
          <p:cNvSpPr/>
          <p:nvPr/>
        </p:nvSpPr>
        <p:spPr>
          <a:xfrm>
            <a:off x="1767585" y="1206033"/>
            <a:ext cx="873732" cy="678112"/>
          </a:xfrm>
          <a:prstGeom prst="rect">
            <a:avLst/>
          </a:prstGeom>
          <a:solidFill>
            <a:srgbClr val="FFF2CC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 dirty="0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申請の</a:t>
            </a:r>
            <a:br>
              <a:rPr lang="ja" sz="900" i="0" u="none" strike="noStrike" cap="none" dirty="0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</a:br>
            <a:r>
              <a:rPr lang="ja" sz="900" i="0" u="none" strike="noStrike" cap="none" dirty="0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ため市役所に移動</a:t>
            </a:r>
            <a:endParaRPr sz="1100" i="0" u="none" strike="noStrike" cap="none" dirty="0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grpSp>
        <p:nvGrpSpPr>
          <p:cNvPr id="114" name="Google Shape;114;p20"/>
          <p:cNvGrpSpPr/>
          <p:nvPr/>
        </p:nvGrpSpPr>
        <p:grpSpPr>
          <a:xfrm>
            <a:off x="3971900" y="2125424"/>
            <a:ext cx="895713" cy="852375"/>
            <a:chOff x="3911032" y="3657600"/>
            <a:chExt cx="1400700" cy="1401900"/>
          </a:xfrm>
        </p:grpSpPr>
        <p:sp>
          <p:nvSpPr>
            <p:cNvPr id="115" name="Google Shape;115;p20"/>
            <p:cNvSpPr/>
            <p:nvPr/>
          </p:nvSpPr>
          <p:spPr>
            <a:xfrm rot="2772363">
              <a:off x="4107457" y="3871388"/>
              <a:ext cx="1007850" cy="974323"/>
            </a:xfrm>
            <a:prstGeom prst="rect">
              <a:avLst/>
            </a:prstGeom>
            <a:solidFill>
              <a:srgbClr val="FF40FF"/>
            </a:solidFill>
            <a:ln w="12700" cap="flat" cmpd="sng">
              <a:solidFill>
                <a:srgbClr val="31538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900"/>
                <a:buFont typeface="Arial"/>
                <a:buNone/>
              </a:pPr>
              <a:endParaRPr sz="900" i="0" u="none" strike="noStrike" cap="none">
                <a:solidFill>
                  <a:srgbClr val="FFFFFF"/>
                </a:solidFill>
                <a:latin typeface="M PLUS 1p"/>
                <a:ea typeface="M PLUS 1p"/>
                <a:cs typeface="M PLUS 1p"/>
                <a:sym typeface="M PLUS 1p"/>
              </a:endParaRPr>
            </a:p>
          </p:txBody>
        </p:sp>
        <p:sp>
          <p:nvSpPr>
            <p:cNvPr id="116" name="Google Shape;116;p20"/>
            <p:cNvSpPr txBox="1"/>
            <p:nvPr/>
          </p:nvSpPr>
          <p:spPr>
            <a:xfrm>
              <a:off x="4181436" y="3903241"/>
              <a:ext cx="859800" cy="916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75" tIns="34275" rIns="68575" bIns="34275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ja" sz="900" i="0" u="none" strike="noStrike" cap="none">
                  <a:solidFill>
                    <a:srgbClr val="000000"/>
                  </a:solidFill>
                  <a:latin typeface="M PLUS 1p"/>
                  <a:ea typeface="M PLUS 1p"/>
                  <a:cs typeface="M PLUS 1p"/>
                  <a:sym typeface="M PLUS 1p"/>
                </a:rPr>
                <a:t>相談</a:t>
              </a:r>
              <a:br>
                <a:rPr lang="ja" sz="900" i="0" u="none" strike="noStrike" cap="none">
                  <a:solidFill>
                    <a:srgbClr val="000000"/>
                  </a:solidFill>
                  <a:latin typeface="M PLUS 1p"/>
                  <a:ea typeface="M PLUS 1p"/>
                  <a:cs typeface="M PLUS 1p"/>
                  <a:sym typeface="M PLUS 1p"/>
                </a:rPr>
              </a:br>
              <a:r>
                <a:rPr lang="ja" sz="900" i="0" u="none" strike="noStrike" cap="none">
                  <a:solidFill>
                    <a:srgbClr val="000000"/>
                  </a:solidFill>
                  <a:latin typeface="M PLUS 1p"/>
                  <a:ea typeface="M PLUS 1p"/>
                  <a:cs typeface="M PLUS 1p"/>
                  <a:sym typeface="M PLUS 1p"/>
                </a:rPr>
                <a:t>or</a:t>
              </a:r>
              <a:br>
                <a:rPr lang="ja" sz="900" i="0" u="none" strike="noStrike" cap="none">
                  <a:solidFill>
                    <a:srgbClr val="000000"/>
                  </a:solidFill>
                  <a:latin typeface="M PLUS 1p"/>
                  <a:ea typeface="M PLUS 1p"/>
                  <a:cs typeface="M PLUS 1p"/>
                  <a:sym typeface="M PLUS 1p"/>
                </a:rPr>
              </a:br>
              <a:r>
                <a:rPr lang="ja" sz="900" i="0" u="none" strike="noStrike" cap="none">
                  <a:solidFill>
                    <a:srgbClr val="000000"/>
                  </a:solidFill>
                  <a:latin typeface="M PLUS 1p"/>
                  <a:ea typeface="M PLUS 1p"/>
                  <a:cs typeface="M PLUS 1p"/>
                  <a:sym typeface="M PLUS 1p"/>
                </a:rPr>
                <a:t>申請</a:t>
              </a:r>
              <a:endParaRPr sz="11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endParaRPr>
            </a:p>
          </p:txBody>
        </p:sp>
      </p:grpSp>
      <p:sp>
        <p:nvSpPr>
          <p:cNvPr id="117" name="Google Shape;117;p20"/>
          <p:cNvSpPr/>
          <p:nvPr/>
        </p:nvSpPr>
        <p:spPr>
          <a:xfrm>
            <a:off x="2970600" y="3013873"/>
            <a:ext cx="715497" cy="378185"/>
          </a:xfrm>
          <a:prstGeom prst="rect">
            <a:avLst/>
          </a:prstGeom>
          <a:solidFill>
            <a:srgbClr val="C4E0B2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受付</a:t>
            </a:r>
            <a:b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</a:b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番号</a:t>
            </a:r>
            <a:endParaRPr sz="11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sp>
        <p:nvSpPr>
          <p:cNvPr id="118" name="Google Shape;118;p20"/>
          <p:cNvSpPr/>
          <p:nvPr/>
        </p:nvSpPr>
        <p:spPr>
          <a:xfrm>
            <a:off x="3997126" y="1264776"/>
            <a:ext cx="873732" cy="583997"/>
          </a:xfrm>
          <a:prstGeom prst="rect">
            <a:avLst/>
          </a:prstGeom>
          <a:solidFill>
            <a:srgbClr val="FFF2CC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申請内容</a:t>
            </a:r>
            <a:b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</a:b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聞き取り</a:t>
            </a:r>
            <a:endParaRPr sz="11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sp>
        <p:nvSpPr>
          <p:cNvPr id="119" name="Google Shape;119;p20"/>
          <p:cNvSpPr/>
          <p:nvPr/>
        </p:nvSpPr>
        <p:spPr>
          <a:xfrm>
            <a:off x="6183931" y="3036191"/>
            <a:ext cx="873732" cy="583997"/>
          </a:xfrm>
          <a:prstGeom prst="rect">
            <a:avLst/>
          </a:prstGeom>
          <a:solidFill>
            <a:srgbClr val="FFF2CC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次の</a:t>
            </a:r>
            <a:b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</a:b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呼び出し</a:t>
            </a:r>
            <a:endParaRPr sz="11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sp>
        <p:nvSpPr>
          <p:cNvPr id="120" name="Google Shape;120;p20"/>
          <p:cNvSpPr/>
          <p:nvPr/>
        </p:nvSpPr>
        <p:spPr>
          <a:xfrm>
            <a:off x="2873579" y="2247086"/>
            <a:ext cx="873732" cy="583997"/>
          </a:xfrm>
          <a:prstGeom prst="rect">
            <a:avLst/>
          </a:prstGeom>
          <a:solidFill>
            <a:srgbClr val="FFF2CC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相談窓口に案内</a:t>
            </a:r>
            <a:endParaRPr sz="11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cxnSp>
        <p:nvCxnSpPr>
          <p:cNvPr id="121" name="Google Shape;121;p20"/>
          <p:cNvCxnSpPr>
            <a:stCxn id="113" idx="3"/>
            <a:endCxn id="118" idx="1"/>
          </p:cNvCxnSpPr>
          <p:nvPr/>
        </p:nvCxnSpPr>
        <p:spPr>
          <a:xfrm>
            <a:off x="2641317" y="1545089"/>
            <a:ext cx="1355809" cy="11686"/>
          </a:xfrm>
          <a:prstGeom prst="straightConnector1">
            <a:avLst/>
          </a:prstGeom>
          <a:noFill/>
          <a:ln w="9525" cap="flat" cmpd="sng">
            <a:solidFill>
              <a:srgbClr val="4285F4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2" name="Google Shape;122;p20"/>
          <p:cNvCxnSpPr>
            <a:cxnSpLocks/>
            <a:stCxn id="118" idx="2"/>
          </p:cNvCxnSpPr>
          <p:nvPr/>
        </p:nvCxnSpPr>
        <p:spPr>
          <a:xfrm flipH="1">
            <a:off x="4432730" y="1848773"/>
            <a:ext cx="1262" cy="291996"/>
          </a:xfrm>
          <a:prstGeom prst="straightConnector1">
            <a:avLst/>
          </a:prstGeom>
          <a:noFill/>
          <a:ln w="9525" cap="flat" cmpd="sng">
            <a:solidFill>
              <a:srgbClr val="4285F4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23" name="Google Shape;123;p20"/>
          <p:cNvSpPr/>
          <p:nvPr/>
        </p:nvSpPr>
        <p:spPr>
          <a:xfrm>
            <a:off x="1347121" y="3112514"/>
            <a:ext cx="873732" cy="583997"/>
          </a:xfrm>
          <a:prstGeom prst="rect">
            <a:avLst/>
          </a:prstGeom>
          <a:solidFill>
            <a:srgbClr val="FFF2CC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申請待ち</a:t>
            </a:r>
            <a:endParaRPr sz="11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sp>
        <p:nvSpPr>
          <p:cNvPr id="125" name="Google Shape;125;p20"/>
          <p:cNvSpPr/>
          <p:nvPr/>
        </p:nvSpPr>
        <p:spPr>
          <a:xfrm>
            <a:off x="1347121" y="2251055"/>
            <a:ext cx="873732" cy="583997"/>
          </a:xfrm>
          <a:prstGeom prst="rect">
            <a:avLst/>
          </a:prstGeom>
          <a:solidFill>
            <a:srgbClr val="FFF2CC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相談</a:t>
            </a:r>
            <a:b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</a:b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（終了）</a:t>
            </a:r>
            <a:endParaRPr sz="11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cxnSp>
        <p:nvCxnSpPr>
          <p:cNvPr id="126" name="Google Shape;126;p20"/>
          <p:cNvCxnSpPr>
            <a:stCxn id="120" idx="1"/>
            <a:endCxn id="125" idx="3"/>
          </p:cNvCxnSpPr>
          <p:nvPr/>
        </p:nvCxnSpPr>
        <p:spPr>
          <a:xfrm flipH="1">
            <a:off x="2220853" y="2539085"/>
            <a:ext cx="652726" cy="3969"/>
          </a:xfrm>
          <a:prstGeom prst="straightConnector1">
            <a:avLst/>
          </a:prstGeom>
          <a:noFill/>
          <a:ln w="9525" cap="flat" cmpd="sng">
            <a:solidFill>
              <a:srgbClr val="4285F4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7" name="Google Shape;127;p20"/>
          <p:cNvCxnSpPr>
            <a:cxnSpLocks/>
            <a:endCxn id="123" idx="3"/>
          </p:cNvCxnSpPr>
          <p:nvPr/>
        </p:nvCxnSpPr>
        <p:spPr>
          <a:xfrm rot="10800000" flipV="1">
            <a:off x="2220853" y="3001265"/>
            <a:ext cx="2198874" cy="403247"/>
          </a:xfrm>
          <a:prstGeom prst="bentConnector3">
            <a:avLst>
              <a:gd name="adj1" fmla="val 1183"/>
            </a:avLst>
          </a:prstGeom>
          <a:noFill/>
          <a:ln w="9525" cap="flat" cmpd="sng">
            <a:solidFill>
              <a:srgbClr val="4285F4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28" name="Google Shape;128;p20"/>
          <p:cNvSpPr txBox="1"/>
          <p:nvPr/>
        </p:nvSpPr>
        <p:spPr>
          <a:xfrm>
            <a:off x="4471531" y="2974936"/>
            <a:ext cx="467481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ja" sz="11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申請</a:t>
            </a:r>
            <a:endParaRPr sz="14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sp>
        <p:nvSpPr>
          <p:cNvPr id="129" name="Google Shape;129;p20"/>
          <p:cNvSpPr txBox="1"/>
          <p:nvPr/>
        </p:nvSpPr>
        <p:spPr>
          <a:xfrm>
            <a:off x="3759208" y="2151419"/>
            <a:ext cx="467481" cy="238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ja" sz="11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相談</a:t>
            </a:r>
            <a:endParaRPr sz="14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sp>
        <p:nvSpPr>
          <p:cNvPr id="130" name="Google Shape;130;p20"/>
          <p:cNvSpPr/>
          <p:nvPr/>
        </p:nvSpPr>
        <p:spPr>
          <a:xfrm>
            <a:off x="6183931" y="3926868"/>
            <a:ext cx="873732" cy="583997"/>
          </a:xfrm>
          <a:prstGeom prst="rect">
            <a:avLst/>
          </a:prstGeom>
          <a:solidFill>
            <a:srgbClr val="FFF2CC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申請受理</a:t>
            </a:r>
            <a:endParaRPr sz="11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cxnSp>
        <p:nvCxnSpPr>
          <p:cNvPr id="131" name="Google Shape;131;p20"/>
          <p:cNvCxnSpPr>
            <a:stCxn id="123" idx="2"/>
            <a:endCxn id="130" idx="0"/>
          </p:cNvCxnSpPr>
          <p:nvPr/>
        </p:nvCxnSpPr>
        <p:spPr>
          <a:xfrm rot="16200000" flipH="1">
            <a:off x="4087214" y="1393284"/>
            <a:ext cx="230357" cy="483681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rgbClr val="4285F4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32" name="Google Shape;132;p20"/>
          <p:cNvCxnSpPr>
            <a:endCxn id="130" idx="0"/>
          </p:cNvCxnSpPr>
          <p:nvPr/>
        </p:nvCxnSpPr>
        <p:spPr>
          <a:xfrm>
            <a:off x="6564931" y="3636065"/>
            <a:ext cx="55866" cy="290803"/>
          </a:xfrm>
          <a:prstGeom prst="straightConnector1">
            <a:avLst/>
          </a:prstGeom>
          <a:noFill/>
          <a:ln w="9525" cap="flat" cmpd="sng">
            <a:solidFill>
              <a:srgbClr val="4285F4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33" name="Google Shape;133;p20"/>
          <p:cNvSpPr/>
          <p:nvPr/>
        </p:nvSpPr>
        <p:spPr>
          <a:xfrm>
            <a:off x="4445466" y="3426555"/>
            <a:ext cx="715497" cy="378185"/>
          </a:xfrm>
          <a:prstGeom prst="rect">
            <a:avLst/>
          </a:prstGeom>
          <a:solidFill>
            <a:srgbClr val="C4E0B2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受付</a:t>
            </a:r>
            <a:b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</a:b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番号</a:t>
            </a:r>
            <a:endParaRPr sz="11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sp>
        <p:nvSpPr>
          <p:cNvPr id="134" name="Google Shape;134;p20"/>
          <p:cNvSpPr/>
          <p:nvPr/>
        </p:nvSpPr>
        <p:spPr>
          <a:xfrm>
            <a:off x="1353143" y="3912368"/>
            <a:ext cx="873732" cy="583997"/>
          </a:xfrm>
          <a:prstGeom prst="rect">
            <a:avLst/>
          </a:prstGeom>
          <a:solidFill>
            <a:srgbClr val="FFF2CC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申請書</a:t>
            </a:r>
            <a:endParaRPr sz="9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受け取り</a:t>
            </a:r>
            <a:b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</a:br>
            <a:r>
              <a:rPr lang="ja" sz="900" b="1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（終了）</a:t>
            </a:r>
            <a:endParaRPr sz="11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cxnSp>
        <p:nvCxnSpPr>
          <p:cNvPr id="135" name="Google Shape;135;p20"/>
          <p:cNvCxnSpPr>
            <a:stCxn id="130" idx="1"/>
            <a:endCxn id="134" idx="3"/>
          </p:cNvCxnSpPr>
          <p:nvPr/>
        </p:nvCxnSpPr>
        <p:spPr>
          <a:xfrm flipH="1" flipV="1">
            <a:off x="2226875" y="4204367"/>
            <a:ext cx="3957056" cy="14500"/>
          </a:xfrm>
          <a:prstGeom prst="straightConnector1">
            <a:avLst/>
          </a:prstGeom>
          <a:noFill/>
          <a:ln w="9525" cap="flat" cmpd="sng">
            <a:solidFill>
              <a:srgbClr val="4285F4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36" name="Google Shape;136;p20"/>
          <p:cNvSpPr/>
          <p:nvPr/>
        </p:nvSpPr>
        <p:spPr>
          <a:xfrm>
            <a:off x="3795785" y="4171674"/>
            <a:ext cx="715497" cy="378185"/>
          </a:xfrm>
          <a:prstGeom prst="rect">
            <a:avLst/>
          </a:prstGeom>
          <a:solidFill>
            <a:srgbClr val="C4E0B2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申請書</a:t>
            </a:r>
            <a:endParaRPr sz="1100" i="0" u="none" strike="noStrike" cap="none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sp>
        <p:nvSpPr>
          <p:cNvPr id="137" name="Google Shape;137;p20"/>
          <p:cNvSpPr/>
          <p:nvPr/>
        </p:nvSpPr>
        <p:spPr>
          <a:xfrm>
            <a:off x="7260500" y="4019896"/>
            <a:ext cx="739576" cy="409901"/>
          </a:xfrm>
          <a:prstGeom prst="rect">
            <a:avLst/>
          </a:prstGeom>
          <a:solidFill>
            <a:srgbClr val="BBD6EE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900" i="0" u="none" strike="noStrike" cap="none" dirty="0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Xxx</a:t>
            </a:r>
            <a:br>
              <a:rPr lang="ja" sz="900" i="0" u="none" strike="noStrike" cap="none" dirty="0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</a:br>
            <a:r>
              <a:rPr lang="ja" sz="900" i="0" u="none" strike="noStrike" cap="none" dirty="0">
                <a:solidFill>
                  <a:srgbClr val="000000"/>
                </a:solidFill>
                <a:latin typeface="M PLUS 1p"/>
                <a:ea typeface="M PLUS 1p"/>
                <a:cs typeface="M PLUS 1p"/>
                <a:sym typeface="M PLUS 1p"/>
              </a:rPr>
              <a:t>システム</a:t>
            </a:r>
            <a:endParaRPr sz="1100" i="0" u="none" strike="noStrike" cap="none" dirty="0">
              <a:solidFill>
                <a:srgbClr val="000000"/>
              </a:solidFill>
              <a:latin typeface="M PLUS 1p"/>
              <a:ea typeface="M PLUS 1p"/>
              <a:cs typeface="M PLUS 1p"/>
              <a:sym typeface="M PLUS 1p"/>
            </a:endParaRPr>
          </a:p>
        </p:txBody>
      </p:sp>
      <p:cxnSp>
        <p:nvCxnSpPr>
          <p:cNvPr id="138" name="Google Shape;138;p20"/>
          <p:cNvCxnSpPr>
            <a:stCxn id="130" idx="3"/>
            <a:endCxn id="137" idx="1"/>
          </p:cNvCxnSpPr>
          <p:nvPr/>
        </p:nvCxnSpPr>
        <p:spPr>
          <a:xfrm>
            <a:off x="7057663" y="4218867"/>
            <a:ext cx="202837" cy="5980"/>
          </a:xfrm>
          <a:prstGeom prst="straightConnector1">
            <a:avLst/>
          </a:prstGeom>
          <a:noFill/>
          <a:ln w="9525" cap="flat" cmpd="sng">
            <a:solidFill>
              <a:srgbClr val="4285F4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39" name="Google Shape;139;p20"/>
          <p:cNvSpPr/>
          <p:nvPr/>
        </p:nvSpPr>
        <p:spPr>
          <a:xfrm>
            <a:off x="776985" y="1206033"/>
            <a:ext cx="873732" cy="678112"/>
          </a:xfrm>
          <a:prstGeom prst="rect">
            <a:avLst/>
          </a:prstGeom>
          <a:solidFill>
            <a:srgbClr val="FFF2CC"/>
          </a:solidFill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1000" b="1">
                <a:latin typeface="M PLUS 1p"/>
                <a:ea typeface="M PLUS 1p"/>
                <a:cs typeface="M PLUS 1p"/>
                <a:sym typeface="M PLUS 1p"/>
              </a:rPr>
              <a:t>(開始)</a:t>
            </a:r>
            <a:endParaRPr sz="1000" b="1">
              <a:latin typeface="M PLUS 1p"/>
              <a:ea typeface="M PLUS 1p"/>
              <a:cs typeface="M PLUS 1p"/>
              <a:sym typeface="M PLUS 1p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1000">
                <a:latin typeface="M PLUS 1p"/>
                <a:ea typeface="M PLUS 1p"/>
                <a:cs typeface="M PLUS 1p"/>
                <a:sym typeface="M PLUS 1p"/>
              </a:rPr>
              <a:t>給付金が</a:t>
            </a:r>
            <a:endParaRPr sz="1000">
              <a:latin typeface="M PLUS 1p"/>
              <a:ea typeface="M PLUS 1p"/>
              <a:cs typeface="M PLUS 1p"/>
              <a:sym typeface="M PLUS 1p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ja" sz="1000">
                <a:latin typeface="M PLUS 1p"/>
                <a:ea typeface="M PLUS 1p"/>
                <a:cs typeface="M PLUS 1p"/>
                <a:sym typeface="M PLUS 1p"/>
              </a:rPr>
              <a:t>欲しい</a:t>
            </a:r>
            <a:endParaRPr sz="1000">
              <a:latin typeface="M PLUS 1p"/>
              <a:ea typeface="M PLUS 1p"/>
              <a:cs typeface="M PLUS 1p"/>
              <a:sym typeface="M PLUS 1p"/>
            </a:endParaRPr>
          </a:p>
        </p:txBody>
      </p:sp>
      <p:cxnSp>
        <p:nvCxnSpPr>
          <p:cNvPr id="140" name="Google Shape;140;p20"/>
          <p:cNvCxnSpPr>
            <a:stCxn id="139" idx="3"/>
            <a:endCxn id="113" idx="1"/>
          </p:cNvCxnSpPr>
          <p:nvPr/>
        </p:nvCxnSpPr>
        <p:spPr>
          <a:xfrm>
            <a:off x="1650717" y="1545089"/>
            <a:ext cx="116868" cy="0"/>
          </a:xfrm>
          <a:prstGeom prst="straightConnector1">
            <a:avLst/>
          </a:prstGeom>
          <a:noFill/>
          <a:ln w="9525" cap="flat" cmpd="sng">
            <a:solidFill>
              <a:srgbClr val="4285F4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9" name="Google Shape;126;p20">
            <a:extLst>
              <a:ext uri="{FF2B5EF4-FFF2-40B4-BE49-F238E27FC236}">
                <a16:creationId xmlns:a16="http://schemas.microsoft.com/office/drawing/2014/main" id="{52A86723-4354-E6B7-E70E-33792D864E5A}"/>
              </a:ext>
            </a:extLst>
          </p:cNvPr>
          <p:cNvCxnSpPr>
            <a:cxnSpLocks/>
            <a:endCxn id="120" idx="3"/>
          </p:cNvCxnSpPr>
          <p:nvPr/>
        </p:nvCxnSpPr>
        <p:spPr>
          <a:xfrm flipH="1">
            <a:off x="3747311" y="2539085"/>
            <a:ext cx="223632" cy="0"/>
          </a:xfrm>
          <a:prstGeom prst="straightConnector1">
            <a:avLst/>
          </a:prstGeom>
          <a:noFill/>
          <a:ln w="9525" cap="flat" cmpd="sng">
            <a:solidFill>
              <a:srgbClr val="4285F4"/>
            </a:solidFill>
            <a:prstDash val="solid"/>
            <a:miter lim="800000"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