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46"/>
  </p:notesMasterIdLst>
  <p:handoutMasterIdLst>
    <p:handoutMasterId r:id="rId47"/>
  </p:handoutMasterIdLst>
  <p:sldIdLst>
    <p:sldId id="1836" r:id="rId2"/>
    <p:sldId id="1837" r:id="rId3"/>
    <p:sldId id="1838" r:id="rId4"/>
    <p:sldId id="300" r:id="rId5"/>
    <p:sldId id="1850" r:id="rId6"/>
    <p:sldId id="1784" r:id="rId7"/>
    <p:sldId id="1798" r:id="rId8"/>
    <p:sldId id="1851" r:id="rId9"/>
    <p:sldId id="1847" r:id="rId10"/>
    <p:sldId id="1856" r:id="rId11"/>
    <p:sldId id="1786" r:id="rId12"/>
    <p:sldId id="323" r:id="rId13"/>
    <p:sldId id="1789" r:id="rId14"/>
    <p:sldId id="305" r:id="rId15"/>
    <p:sldId id="1839" r:id="rId16"/>
    <p:sldId id="1852" r:id="rId17"/>
    <p:sldId id="1828" r:id="rId18"/>
    <p:sldId id="1792" r:id="rId19"/>
    <p:sldId id="1797" r:id="rId20"/>
    <p:sldId id="307" r:id="rId21"/>
    <p:sldId id="1793" r:id="rId22"/>
    <p:sldId id="1794" r:id="rId23"/>
    <p:sldId id="1796" r:id="rId24"/>
    <p:sldId id="1848" r:id="rId25"/>
    <p:sldId id="1787" r:id="rId26"/>
    <p:sldId id="1814" r:id="rId27"/>
    <p:sldId id="1816" r:id="rId28"/>
    <p:sldId id="1815" r:id="rId29"/>
    <p:sldId id="1817" r:id="rId30"/>
    <p:sldId id="1790" r:id="rId31"/>
    <p:sldId id="1831" r:id="rId32"/>
    <p:sldId id="1830" r:id="rId33"/>
    <p:sldId id="1788" r:id="rId34"/>
    <p:sldId id="1829" r:id="rId35"/>
    <p:sldId id="1844" r:id="rId36"/>
    <p:sldId id="1795" r:id="rId37"/>
    <p:sldId id="1842" r:id="rId38"/>
    <p:sldId id="1849" r:id="rId39"/>
    <p:sldId id="1806" r:id="rId40"/>
    <p:sldId id="1833" r:id="rId41"/>
    <p:sldId id="1834" r:id="rId42"/>
    <p:sldId id="1825" r:id="rId43"/>
    <p:sldId id="1854" r:id="rId44"/>
    <p:sldId id="1835" r:id="rId45"/>
  </p:sldIdLst>
  <p:sldSz cx="12192000" cy="6858000"/>
  <p:notesSz cx="7104063" cy="102346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CC"/>
    <a:srgbClr val="F0A5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972" autoAdjust="0"/>
    <p:restoredTop sz="94719" autoAdjust="0"/>
  </p:normalViewPr>
  <p:slideViewPr>
    <p:cSldViewPr snapToGrid="0" snapToObjects="1" showGuides="1">
      <p:cViewPr varScale="1">
        <p:scale>
          <a:sx n="77" d="100"/>
          <a:sy n="77" d="100"/>
        </p:scale>
        <p:origin x="162" y="96"/>
      </p:cViewPr>
      <p:guideLst>
        <p:guide orient="horz" pos="2160"/>
        <p:guide pos="384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handoutMaster" Target="handoutMasters/handoutMaster1.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3079202" cy="512304"/>
          </a:xfrm>
          <a:prstGeom prst="rect">
            <a:avLst/>
          </a:prstGeom>
        </p:spPr>
        <p:txBody>
          <a:bodyPr vert="horz" lIns="94784" tIns="47392" rIns="94784" bIns="47392"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4023204" y="0"/>
            <a:ext cx="3079202" cy="512304"/>
          </a:xfrm>
          <a:prstGeom prst="rect">
            <a:avLst/>
          </a:prstGeom>
        </p:spPr>
        <p:txBody>
          <a:bodyPr vert="horz" lIns="94784" tIns="47392" rIns="94784" bIns="47392" rtlCol="0"/>
          <a:lstStyle>
            <a:lvl1pPr algn="r">
              <a:defRPr sz="1200"/>
            </a:lvl1pPr>
          </a:lstStyle>
          <a:p>
            <a:r>
              <a:rPr kumimoji="1" lang="en-US" altLang="ja-JP" smtClean="0"/>
              <a:t>2023/10/19</a:t>
            </a:r>
            <a:endParaRPr kumimoji="1" lang="ja-JP" altLang="en-US"/>
          </a:p>
        </p:txBody>
      </p:sp>
      <p:sp>
        <p:nvSpPr>
          <p:cNvPr id="4" name="フッター プレースホルダー 3"/>
          <p:cNvSpPr>
            <a:spLocks noGrp="1"/>
          </p:cNvSpPr>
          <p:nvPr>
            <p:ph type="ftr" sz="quarter" idx="2"/>
          </p:nvPr>
        </p:nvSpPr>
        <p:spPr>
          <a:xfrm>
            <a:off x="0" y="9722309"/>
            <a:ext cx="3079202" cy="512304"/>
          </a:xfrm>
          <a:prstGeom prst="rect">
            <a:avLst/>
          </a:prstGeom>
        </p:spPr>
        <p:txBody>
          <a:bodyPr vert="horz" lIns="94784" tIns="47392" rIns="94784" bIns="47392"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4023204" y="9722309"/>
            <a:ext cx="3079202" cy="512304"/>
          </a:xfrm>
          <a:prstGeom prst="rect">
            <a:avLst/>
          </a:prstGeom>
        </p:spPr>
        <p:txBody>
          <a:bodyPr vert="horz" lIns="94784" tIns="47392" rIns="94784" bIns="47392" rtlCol="0" anchor="b"/>
          <a:lstStyle>
            <a:lvl1pPr algn="r">
              <a:defRPr sz="1200"/>
            </a:lvl1pPr>
          </a:lstStyle>
          <a:p>
            <a:fld id="{11892B5A-F272-41C1-A2DB-15D467BD979F}" type="slidenum">
              <a:rPr kumimoji="1" lang="ja-JP" altLang="en-US" smtClean="0"/>
              <a:t>‹#›</a:t>
            </a:fld>
            <a:endParaRPr kumimoji="1" lang="ja-JP" altLang="en-US"/>
          </a:p>
        </p:txBody>
      </p:sp>
    </p:spTree>
    <p:extLst>
      <p:ext uri="{BB962C8B-B14F-4D97-AF65-F5344CB8AC3E}">
        <p14:creationId xmlns:p14="http://schemas.microsoft.com/office/powerpoint/2010/main" val="4167642292"/>
      </p:ext>
    </p:extLst>
  </p:cSld>
  <p:clrMap bg1="lt1" tx1="dk1" bg2="lt2" tx2="dk2" accent1="accent1" accent2="accent2" accent3="accent3" accent4="accent4" accent5="accent5" accent6="accent6" hlink="hlink" folHlink="folHlink"/>
  <p:hf sldNum="0"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1"/>
            <a:ext cx="3078428" cy="513508"/>
          </a:xfrm>
          <a:prstGeom prst="rect">
            <a:avLst/>
          </a:prstGeom>
        </p:spPr>
        <p:txBody>
          <a:bodyPr vert="horz" lIns="94784" tIns="47392" rIns="94784" bIns="47392" rtlCol="0"/>
          <a:lstStyle>
            <a:lvl1pPr algn="l">
              <a:defRPr sz="1200" b="0" i="0">
                <a:latin typeface="MS UI Gothic" panose="020B0600070205080204" pitchFamily="34" charset="-128"/>
                <a:ea typeface="MS UI Gothic" panose="020B0600070205080204" pitchFamily="34" charset="-128"/>
              </a:defRPr>
            </a:lvl1pPr>
          </a:lstStyle>
          <a:p>
            <a:endParaRPr lang="ja-JP" altLang="en-US"/>
          </a:p>
        </p:txBody>
      </p:sp>
      <p:sp>
        <p:nvSpPr>
          <p:cNvPr id="3" name="日付プレースホルダー 2"/>
          <p:cNvSpPr>
            <a:spLocks noGrp="1"/>
          </p:cNvSpPr>
          <p:nvPr>
            <p:ph type="dt" idx="1"/>
          </p:nvPr>
        </p:nvSpPr>
        <p:spPr>
          <a:xfrm>
            <a:off x="4023994" y="1"/>
            <a:ext cx="3078428" cy="513508"/>
          </a:xfrm>
          <a:prstGeom prst="rect">
            <a:avLst/>
          </a:prstGeom>
        </p:spPr>
        <p:txBody>
          <a:bodyPr vert="horz" lIns="94784" tIns="47392" rIns="94784" bIns="47392" rtlCol="0"/>
          <a:lstStyle>
            <a:lvl1pPr algn="r">
              <a:defRPr sz="1200" b="0" i="0">
                <a:latin typeface="MS UI Gothic" panose="020B0600070205080204" pitchFamily="34" charset="-128"/>
                <a:ea typeface="MS UI Gothic" panose="020B0600070205080204" pitchFamily="34" charset="-128"/>
              </a:defRPr>
            </a:lvl1pPr>
          </a:lstStyle>
          <a:p>
            <a:r>
              <a:rPr lang="en-US" altLang="ja-JP" smtClean="0"/>
              <a:t>2023/10/19</a:t>
            </a:r>
            <a:endParaRPr lang="ja-JP" altLang="en-US"/>
          </a:p>
        </p:txBody>
      </p:sp>
      <p:sp>
        <p:nvSpPr>
          <p:cNvPr id="4" name="スライド イメージ プレースホルダー 3"/>
          <p:cNvSpPr>
            <a:spLocks noGrp="1" noRot="1" noChangeAspect="1"/>
          </p:cNvSpPr>
          <p:nvPr>
            <p:ph type="sldImg" idx="2"/>
          </p:nvPr>
        </p:nvSpPr>
        <p:spPr>
          <a:xfrm>
            <a:off x="481013" y="1279525"/>
            <a:ext cx="6142037" cy="3454400"/>
          </a:xfrm>
          <a:prstGeom prst="rect">
            <a:avLst/>
          </a:prstGeom>
          <a:noFill/>
          <a:ln w="12700">
            <a:solidFill>
              <a:prstClr val="black"/>
            </a:solidFill>
          </a:ln>
        </p:spPr>
        <p:txBody>
          <a:bodyPr vert="horz" lIns="94784" tIns="47392" rIns="94784" bIns="47392" rtlCol="0" anchor="ctr"/>
          <a:lstStyle/>
          <a:p>
            <a:endParaRPr lang="ja-JP" altLang="en-US"/>
          </a:p>
        </p:txBody>
      </p:sp>
      <p:sp>
        <p:nvSpPr>
          <p:cNvPr id="5" name="ノート プレースホルダー 4"/>
          <p:cNvSpPr>
            <a:spLocks noGrp="1"/>
          </p:cNvSpPr>
          <p:nvPr>
            <p:ph type="body" sz="quarter" idx="3"/>
          </p:nvPr>
        </p:nvSpPr>
        <p:spPr>
          <a:xfrm>
            <a:off x="710407" y="4925408"/>
            <a:ext cx="5683250" cy="4029879"/>
          </a:xfrm>
          <a:prstGeom prst="rect">
            <a:avLst/>
          </a:prstGeom>
        </p:spPr>
        <p:txBody>
          <a:bodyPr vert="horz" lIns="94784" tIns="47392" rIns="94784" bIns="47392" rtlCol="0"/>
          <a:lstStyle/>
          <a:p>
            <a:pPr lvl="0"/>
            <a:r>
              <a:rPr kumimoji="1" lang="ja-JP" altLang="en-US"/>
              <a:t>マスター テキストの書式設定</a:t>
            </a:r>
          </a:p>
          <a:p>
            <a:pPr lvl="1"/>
            <a:r>
              <a:rPr kumimoji="1" lang="ja-JP" altLang="en-US"/>
              <a:t>第 </a:t>
            </a:r>
            <a:r>
              <a:rPr kumimoji="1" lang="en-US" altLang="ja-JP" dirty="0"/>
              <a:t>2 </a:t>
            </a:r>
            <a:r>
              <a:rPr kumimoji="1" lang="ja-JP" altLang="en-US"/>
              <a:t>レベル</a:t>
            </a:r>
          </a:p>
          <a:p>
            <a:pPr lvl="2"/>
            <a:r>
              <a:rPr kumimoji="1" lang="ja-JP" altLang="en-US"/>
              <a:t>第 </a:t>
            </a:r>
            <a:r>
              <a:rPr kumimoji="1" lang="en-US" altLang="ja-JP" dirty="0"/>
              <a:t>3 </a:t>
            </a:r>
            <a:r>
              <a:rPr kumimoji="1" lang="ja-JP" altLang="en-US"/>
              <a:t>レベル</a:t>
            </a:r>
          </a:p>
          <a:p>
            <a:pPr lvl="3"/>
            <a:r>
              <a:rPr kumimoji="1" lang="ja-JP" altLang="en-US"/>
              <a:t>第 </a:t>
            </a:r>
            <a:r>
              <a:rPr kumimoji="1" lang="en-US" altLang="ja-JP" dirty="0"/>
              <a:t>4 </a:t>
            </a:r>
            <a:r>
              <a:rPr kumimoji="1" lang="ja-JP" altLang="en-US"/>
              <a:t>レベル</a:t>
            </a:r>
          </a:p>
          <a:p>
            <a:pPr lvl="4"/>
            <a:r>
              <a:rPr kumimoji="1" lang="ja-JP" altLang="en-US"/>
              <a:t>第 </a:t>
            </a:r>
            <a:r>
              <a:rPr kumimoji="1" lang="en-US" altLang="ja-JP" dirty="0"/>
              <a:t>5 </a:t>
            </a:r>
            <a:r>
              <a:rPr kumimoji="1" lang="ja-JP" altLang="en-US"/>
              <a:t>レベル</a:t>
            </a:r>
          </a:p>
        </p:txBody>
      </p:sp>
      <p:sp>
        <p:nvSpPr>
          <p:cNvPr id="6" name="フッター プレースホルダー 5"/>
          <p:cNvSpPr>
            <a:spLocks noGrp="1"/>
          </p:cNvSpPr>
          <p:nvPr>
            <p:ph type="ftr" sz="quarter" idx="4"/>
          </p:nvPr>
        </p:nvSpPr>
        <p:spPr>
          <a:xfrm>
            <a:off x="1" y="9721107"/>
            <a:ext cx="3078428" cy="513507"/>
          </a:xfrm>
          <a:prstGeom prst="rect">
            <a:avLst/>
          </a:prstGeom>
        </p:spPr>
        <p:txBody>
          <a:bodyPr vert="horz" lIns="94784" tIns="47392" rIns="94784" bIns="47392" rtlCol="0" anchor="b"/>
          <a:lstStyle>
            <a:lvl1pPr algn="l">
              <a:defRPr sz="1200" b="0" i="0">
                <a:latin typeface="MS UI Gothic" panose="020B0600070205080204" pitchFamily="34" charset="-128"/>
                <a:ea typeface="MS UI Gothic" panose="020B0600070205080204" pitchFamily="34" charset="-128"/>
              </a:defRPr>
            </a:lvl1pPr>
          </a:lstStyle>
          <a:p>
            <a:endParaRPr lang="ja-JP" altLang="en-US"/>
          </a:p>
        </p:txBody>
      </p:sp>
      <p:sp>
        <p:nvSpPr>
          <p:cNvPr id="7" name="スライド番号プレースホルダー 6"/>
          <p:cNvSpPr>
            <a:spLocks noGrp="1"/>
          </p:cNvSpPr>
          <p:nvPr>
            <p:ph type="sldNum" sz="quarter" idx="5"/>
          </p:nvPr>
        </p:nvSpPr>
        <p:spPr>
          <a:xfrm>
            <a:off x="4023994" y="9721107"/>
            <a:ext cx="3078428" cy="513507"/>
          </a:xfrm>
          <a:prstGeom prst="rect">
            <a:avLst/>
          </a:prstGeom>
        </p:spPr>
        <p:txBody>
          <a:bodyPr vert="horz" lIns="94784" tIns="47392" rIns="94784" bIns="47392" rtlCol="0" anchor="b"/>
          <a:lstStyle>
            <a:lvl1pPr algn="r">
              <a:defRPr sz="1200" b="0" i="0">
                <a:latin typeface="MS UI Gothic" panose="020B0600070205080204" pitchFamily="34" charset="-128"/>
                <a:ea typeface="MS UI Gothic" panose="020B0600070205080204" pitchFamily="34" charset="-128"/>
              </a:defRPr>
            </a:lvl1pPr>
          </a:lstStyle>
          <a:p>
            <a:fld id="{473BB239-DE07-6946-AFDB-86188989A2D2}" type="slidenum">
              <a:rPr lang="ja-JP" altLang="en-US" smtClean="0"/>
              <a:pPr/>
              <a:t>‹#›</a:t>
            </a:fld>
            <a:endParaRPr lang="ja-JP" altLang="en-US"/>
          </a:p>
        </p:txBody>
      </p:sp>
    </p:spTree>
    <p:extLst>
      <p:ext uri="{BB962C8B-B14F-4D97-AF65-F5344CB8AC3E}">
        <p14:creationId xmlns:p14="http://schemas.microsoft.com/office/powerpoint/2010/main" val="4153294284"/>
      </p:ext>
    </p:extLst>
  </p:cSld>
  <p:clrMap bg1="lt1" tx1="dk1" bg2="lt2" tx2="dk2" accent1="accent1" accent2="accent2" accent3="accent3" accent4="accent4" accent5="accent5" accent6="accent6" hlink="hlink" folHlink="folHlink"/>
  <p:hf sldNum="0" hdr="0" ftr="0"/>
  <p:notesStyle>
    <a:lvl1pPr marL="0" algn="l" defTabSz="914400" rtl="0" eaLnBrk="1" latinLnBrk="0" hangingPunct="1">
      <a:defRPr kumimoji="1" sz="1200" b="0" i="0" kern="1200">
        <a:solidFill>
          <a:schemeClr val="tx1"/>
        </a:solidFill>
        <a:latin typeface="MS UI Gothic" panose="020B0600070205080204" pitchFamily="34" charset="-128"/>
        <a:ea typeface="MS UI Gothic" panose="020B0600070205080204" pitchFamily="34" charset="-128"/>
        <a:cs typeface="+mn-cs"/>
      </a:defRPr>
    </a:lvl1pPr>
    <a:lvl2pPr marL="457200" algn="l" defTabSz="914400" rtl="0" eaLnBrk="1" latinLnBrk="0" hangingPunct="1">
      <a:defRPr kumimoji="1" sz="1200" b="0" i="0" kern="1200">
        <a:solidFill>
          <a:schemeClr val="tx1"/>
        </a:solidFill>
        <a:latin typeface="MS UI Gothic" panose="020B0600070205080204" pitchFamily="34" charset="-128"/>
        <a:ea typeface="MS UI Gothic" panose="020B0600070205080204" pitchFamily="34" charset="-128"/>
        <a:cs typeface="+mn-cs"/>
      </a:defRPr>
    </a:lvl2pPr>
    <a:lvl3pPr marL="914400" algn="l" defTabSz="914400" rtl="0" eaLnBrk="1" latinLnBrk="0" hangingPunct="1">
      <a:defRPr kumimoji="1" sz="1200" b="0" i="0" kern="1200">
        <a:solidFill>
          <a:schemeClr val="tx1"/>
        </a:solidFill>
        <a:latin typeface="MS UI Gothic" panose="020B0600070205080204" pitchFamily="34" charset="-128"/>
        <a:ea typeface="MS UI Gothic" panose="020B0600070205080204" pitchFamily="34" charset="-128"/>
        <a:cs typeface="+mn-cs"/>
      </a:defRPr>
    </a:lvl3pPr>
    <a:lvl4pPr marL="1371600" algn="l" defTabSz="914400" rtl="0" eaLnBrk="1" latinLnBrk="0" hangingPunct="1">
      <a:defRPr kumimoji="1" sz="1200" b="0" i="0" kern="1200">
        <a:solidFill>
          <a:schemeClr val="tx1"/>
        </a:solidFill>
        <a:latin typeface="MS UI Gothic" panose="020B0600070205080204" pitchFamily="34" charset="-128"/>
        <a:ea typeface="MS UI Gothic" panose="020B0600070205080204" pitchFamily="34" charset="-128"/>
        <a:cs typeface="+mn-cs"/>
      </a:defRPr>
    </a:lvl4pPr>
    <a:lvl5pPr marL="1828800" algn="l" defTabSz="914400" rtl="0" eaLnBrk="1" latinLnBrk="0" hangingPunct="1">
      <a:defRPr kumimoji="1" sz="1200" b="0" i="0" kern="1200">
        <a:solidFill>
          <a:schemeClr val="tx1"/>
        </a:solidFill>
        <a:latin typeface="MS UI Gothic" panose="020B0600070205080204" pitchFamily="34" charset="-128"/>
        <a:ea typeface="MS UI Gothic" panose="020B0600070205080204" pitchFamily="34"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170594"/>
            <a:r>
              <a:rPr kumimoji="1" lang="ja-JP" altLang="en-US" dirty="0" smtClean="0"/>
              <a:t>（大会議室にて実施）</a:t>
            </a:r>
            <a:endParaRPr kumimoji="1" lang="ja-JP" altLang="en-US" dirty="0"/>
          </a:p>
        </p:txBody>
      </p:sp>
      <p:sp>
        <p:nvSpPr>
          <p:cNvPr id="5" name="日付プレースホルダー 4"/>
          <p:cNvSpPr>
            <a:spLocks noGrp="1"/>
          </p:cNvSpPr>
          <p:nvPr>
            <p:ph type="dt" idx="10"/>
          </p:nvPr>
        </p:nvSpPr>
        <p:spPr/>
        <p:txBody>
          <a:bodyPr/>
          <a:lstStyle/>
          <a:p>
            <a:r>
              <a:rPr lang="en-US" altLang="ja-JP" smtClean="0"/>
              <a:t>2023/10/19</a:t>
            </a:r>
            <a:endParaRPr lang="ja-JP" altLang="en-US"/>
          </a:p>
        </p:txBody>
      </p:sp>
    </p:spTree>
    <p:extLst>
      <p:ext uri="{BB962C8B-B14F-4D97-AF65-F5344CB8AC3E}">
        <p14:creationId xmlns:p14="http://schemas.microsoft.com/office/powerpoint/2010/main" val="396062059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（付箋を貼る紙）</a:t>
            </a:r>
            <a:endParaRPr kumimoji="1" lang="ja-JP" altLang="en-US" dirty="0"/>
          </a:p>
        </p:txBody>
      </p:sp>
      <p:sp>
        <p:nvSpPr>
          <p:cNvPr id="4" name="日付プレースホルダー 3"/>
          <p:cNvSpPr>
            <a:spLocks noGrp="1"/>
          </p:cNvSpPr>
          <p:nvPr>
            <p:ph type="dt" idx="10"/>
          </p:nvPr>
        </p:nvSpPr>
        <p:spPr/>
        <p:txBody>
          <a:bodyPr/>
          <a:lstStyle/>
          <a:p>
            <a:r>
              <a:rPr lang="en-US" altLang="ja-JP" smtClean="0"/>
              <a:t>2023/10/19</a:t>
            </a:r>
            <a:endParaRPr lang="ja-JP" altLang="en-US"/>
          </a:p>
        </p:txBody>
      </p:sp>
    </p:spTree>
    <p:extLst>
      <p:ext uri="{BB962C8B-B14F-4D97-AF65-F5344CB8AC3E}">
        <p14:creationId xmlns:p14="http://schemas.microsoft.com/office/powerpoint/2010/main" val="36762512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a:t>
            </a:r>
            <a:r>
              <a:rPr lang="ja-JP" altLang="en-US" dirty="0"/>
              <a:t>サービスとは、一連の利用者体験を指しています。</a:t>
            </a:r>
            <a:endParaRPr lang="en-US" altLang="ja-JP" dirty="0"/>
          </a:p>
          <a:p>
            <a:r>
              <a:rPr lang="ja-JP" altLang="en-US" dirty="0" smtClean="0"/>
              <a:t>→どういうことかと言いますと、下の図をご覧いただきたいのですが、具体例として「おいしいコーヒーが自宅で手軽に飲めるサービス」を取り上げています。</a:t>
            </a:r>
            <a:endParaRPr lang="en-US" altLang="ja-JP" dirty="0" smtClean="0"/>
          </a:p>
          <a:p>
            <a:r>
              <a:rPr lang="ja-JP" altLang="en-US" dirty="0" smtClean="0"/>
              <a:t>１つのサービスのように思われるコーヒーを注文して飲むという一連の流れも、実は様々な利用者との接点、ここでいうところの「広告・ウェブ・アプリ・・・」といった多くの媒介物を通じて「利用者の行動」を促しています。またお時間あるときにこちらの図を御確認いただければと思います。</a:t>
            </a:r>
            <a:endParaRPr lang="en-US" altLang="ja-JP" dirty="0" smtClean="0"/>
          </a:p>
          <a:p>
            <a:endParaRPr lang="en-US" altLang="ja-JP" dirty="0"/>
          </a:p>
          <a:p>
            <a:r>
              <a:rPr lang="ja-JP" altLang="en-US" dirty="0" smtClean="0"/>
              <a:t>そして、大事</a:t>
            </a:r>
            <a:r>
              <a:rPr lang="ja-JP" altLang="en-US" dirty="0"/>
              <a:t>なことは、次の赤字の部分です。</a:t>
            </a:r>
            <a:endParaRPr lang="en-US" altLang="ja-JP" dirty="0"/>
          </a:p>
          <a:p>
            <a:r>
              <a:rPr lang="ja-JP" altLang="en-US" dirty="0">
                <a:solidFill>
                  <a:schemeClr val="tx1"/>
                </a:solidFill>
              </a:rPr>
              <a:t>・</a:t>
            </a:r>
            <a:r>
              <a:rPr lang="ja-JP" altLang="en-US" dirty="0">
                <a:solidFill>
                  <a:srgbClr val="FF0000"/>
                </a:solidFill>
              </a:rPr>
              <a:t>サービスは、利用者視点で考えることが大切</a:t>
            </a:r>
            <a:endParaRPr lang="en-US" altLang="ja-JP" dirty="0">
              <a:solidFill>
                <a:srgbClr val="FF0000"/>
              </a:solidFill>
            </a:endParaRPr>
          </a:p>
          <a:p>
            <a:r>
              <a:rPr lang="ja-JP" altLang="en-US" dirty="0" smtClean="0">
                <a:solidFill>
                  <a:srgbClr val="FF0000"/>
                </a:solidFill>
              </a:rPr>
              <a:t>→もちろん</a:t>
            </a:r>
            <a:r>
              <a:rPr lang="ja-JP" altLang="en-US" dirty="0">
                <a:solidFill>
                  <a:srgbClr val="FF0000"/>
                </a:solidFill>
              </a:rPr>
              <a:t>運営面における利便性も重要ですが、利用者視点が本来何よりも</a:t>
            </a:r>
            <a:r>
              <a:rPr lang="ja-JP" altLang="en-US" dirty="0" smtClean="0">
                <a:solidFill>
                  <a:srgbClr val="FF0000"/>
                </a:solidFill>
              </a:rPr>
              <a:t>大事なことです。行政機関にいると、仮に利用者満足度の高いサービスを提供しても市民が毎日来庁して我々の評価が上がるなんてことは民間企業のようにはありませんので中々実感がわきづらいところでもありますが、そういった基本の部分を忘れないようにしてください。</a:t>
            </a:r>
            <a:endParaRPr lang="en-US" altLang="ja-JP" dirty="0">
              <a:solidFill>
                <a:srgbClr val="FF0000"/>
              </a:solidFill>
            </a:endParaRPr>
          </a:p>
        </p:txBody>
      </p:sp>
      <p:sp>
        <p:nvSpPr>
          <p:cNvPr id="6" name="日付プレースホルダー 5"/>
          <p:cNvSpPr>
            <a:spLocks noGrp="1"/>
          </p:cNvSpPr>
          <p:nvPr>
            <p:ph type="dt" idx="10"/>
          </p:nvPr>
        </p:nvSpPr>
        <p:spPr/>
        <p:txBody>
          <a:bodyPr/>
          <a:lstStyle/>
          <a:p>
            <a:r>
              <a:rPr lang="en-US" altLang="ja-JP" smtClean="0"/>
              <a:t>2023/10/19</a:t>
            </a:r>
            <a:endParaRPr lang="ja-JP" altLang="en-US"/>
          </a:p>
        </p:txBody>
      </p:sp>
    </p:spTree>
    <p:extLst>
      <p:ext uri="{BB962C8B-B14F-4D97-AF65-F5344CB8AC3E}">
        <p14:creationId xmlns:p14="http://schemas.microsoft.com/office/powerpoint/2010/main" val="297508793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利用者目線が大切であることは理解いただけたかと思いますが</a:t>
            </a:r>
            <a:r>
              <a:rPr kumimoji="1" lang="ja-JP" altLang="en-US" dirty="0" smtClean="0"/>
              <a:t>、ではどう</a:t>
            </a:r>
            <a:r>
              <a:rPr kumimoji="1" lang="ja-JP" altLang="en-US" dirty="0"/>
              <a:t>すれば「サービスを利用者目線で考える」ことができるのでしょうか。</a:t>
            </a:r>
            <a:endParaRPr kumimoji="1" lang="en-US" altLang="ja-JP" dirty="0"/>
          </a:p>
          <a:p>
            <a:r>
              <a:rPr kumimoji="1" lang="ja-JP" altLang="en-US" dirty="0"/>
              <a:t>この点について、考えていきたいと思います。</a:t>
            </a:r>
          </a:p>
        </p:txBody>
      </p:sp>
      <p:sp>
        <p:nvSpPr>
          <p:cNvPr id="6" name="日付プレースホルダー 5"/>
          <p:cNvSpPr>
            <a:spLocks noGrp="1"/>
          </p:cNvSpPr>
          <p:nvPr>
            <p:ph type="dt" idx="10"/>
          </p:nvPr>
        </p:nvSpPr>
        <p:spPr/>
        <p:txBody>
          <a:bodyPr/>
          <a:lstStyle/>
          <a:p>
            <a:r>
              <a:rPr lang="en-US" altLang="ja-JP" smtClean="0"/>
              <a:t>2023/10/19</a:t>
            </a:r>
            <a:endParaRPr lang="ja-JP" altLang="en-US"/>
          </a:p>
        </p:txBody>
      </p:sp>
    </p:spTree>
    <p:extLst>
      <p:ext uri="{BB962C8B-B14F-4D97-AF65-F5344CB8AC3E}">
        <p14:creationId xmlns:p14="http://schemas.microsoft.com/office/powerpoint/2010/main" val="556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（読む）</a:t>
            </a:r>
            <a:endParaRPr kumimoji="1" lang="en-US" altLang="ja-JP" dirty="0"/>
          </a:p>
          <a:p>
            <a:pPr defTabSz="914283">
              <a:defRPr/>
            </a:pPr>
            <a:r>
              <a:rPr lang="ja-JP" altLang="en-US" dirty="0"/>
              <a:t>● 利用者をよく理解する必要があります</a:t>
            </a:r>
            <a:endParaRPr lang="en-US" altLang="ja-JP" dirty="0"/>
          </a:p>
          <a:p>
            <a:r>
              <a:rPr kumimoji="1" lang="ja-JP" altLang="en-US" dirty="0"/>
              <a:t>→これは当たり前ですが、相手のことを十分に知らないとその人の目線に立つことはできません。</a:t>
            </a:r>
            <a:endParaRPr kumimoji="1" lang="en-US" altLang="ja-JP" dirty="0"/>
          </a:p>
          <a:p>
            <a:pPr defTabSz="914283">
              <a:defRPr/>
            </a:pPr>
            <a:r>
              <a:rPr kumimoji="1" lang="ja-JP" altLang="en-US" dirty="0"/>
              <a:t>そして、</a:t>
            </a:r>
            <a:endParaRPr kumimoji="1" lang="en-US" altLang="ja-JP" dirty="0"/>
          </a:p>
          <a:p>
            <a:pPr defTabSz="914283">
              <a:defRPr/>
            </a:pPr>
            <a:r>
              <a:rPr lang="ja-JP" altLang="en-US" dirty="0"/>
              <a:t>● 手法として「インタビュー」が非常に有効であるということです。</a:t>
            </a:r>
            <a:endParaRPr lang="en-US" altLang="ja-JP" dirty="0"/>
          </a:p>
          <a:p>
            <a:endParaRPr kumimoji="1" lang="en-US" altLang="ja-JP" dirty="0"/>
          </a:p>
          <a:p>
            <a:endParaRPr kumimoji="1" lang="en-US" altLang="ja-JP" dirty="0"/>
          </a:p>
        </p:txBody>
      </p:sp>
      <p:sp>
        <p:nvSpPr>
          <p:cNvPr id="6" name="日付プレースホルダー 5"/>
          <p:cNvSpPr>
            <a:spLocks noGrp="1"/>
          </p:cNvSpPr>
          <p:nvPr>
            <p:ph type="dt" idx="10"/>
          </p:nvPr>
        </p:nvSpPr>
        <p:spPr/>
        <p:txBody>
          <a:bodyPr/>
          <a:lstStyle/>
          <a:p>
            <a:r>
              <a:rPr lang="en-US" altLang="ja-JP" smtClean="0"/>
              <a:t>2023/10/19</a:t>
            </a:r>
            <a:endParaRPr lang="ja-JP" altLang="en-US"/>
          </a:p>
        </p:txBody>
      </p:sp>
    </p:spTree>
    <p:extLst>
      <p:ext uri="{BB962C8B-B14F-4D97-AF65-F5344CB8AC3E}">
        <p14:creationId xmlns:p14="http://schemas.microsoft.com/office/powerpoint/2010/main" val="196719870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利用者目線を理解するための手法はいくつか考えられますので触れておきます。</a:t>
            </a:r>
            <a:endParaRPr kumimoji="1" lang="en-US" altLang="ja-JP" dirty="0"/>
          </a:p>
          <a:p>
            <a:endParaRPr kumimoji="1" lang="en-US" altLang="ja-JP" dirty="0"/>
          </a:p>
          <a:p>
            <a:r>
              <a:rPr kumimoji="1" lang="ja-JP" altLang="en-US" dirty="0"/>
              <a:t>（読む）</a:t>
            </a:r>
            <a:endParaRPr kumimoji="1" lang="en-US" altLang="ja-JP" dirty="0"/>
          </a:p>
          <a:p>
            <a:r>
              <a:rPr kumimoji="1" lang="ja-JP" altLang="en-US" dirty="0"/>
              <a:t>４つの手法は大きく分けて「言語化されるもの」と「言語化されないもの」に分類されます。</a:t>
            </a:r>
            <a:endParaRPr kumimoji="1" lang="en-US" altLang="ja-JP" dirty="0"/>
          </a:p>
          <a:p>
            <a:r>
              <a:rPr kumimoji="1" lang="ja-JP" altLang="en-US" dirty="0"/>
              <a:t>まずは、言語化されるものの中で大事なのが「インタビュー」です。</a:t>
            </a:r>
            <a:endParaRPr kumimoji="1" lang="en-US" altLang="ja-JP" dirty="0"/>
          </a:p>
          <a:p>
            <a:r>
              <a:rPr kumimoji="1" lang="ja-JP" altLang="en-US" dirty="0"/>
              <a:t>行政機関では市民アンケートを取りがちではありますが、インタビューと比較してしまうとサービスを設計するための情報収集方法としては不十分だそうです。</a:t>
            </a:r>
            <a:endParaRPr kumimoji="1" lang="en-US" altLang="ja-JP" dirty="0"/>
          </a:p>
          <a:p>
            <a:r>
              <a:rPr kumimoji="1" lang="ja-JP" altLang="en-US" dirty="0"/>
              <a:t>アンケートの回答はあらかじめこちらで想像できた選択肢の中から回答される場合がほとんどで、その割合で判断するものが多いと思います。自由記述を書かれない方ってすごく</a:t>
            </a:r>
            <a:r>
              <a:rPr kumimoji="1" lang="ja-JP" altLang="en-US" dirty="0" smtClean="0"/>
              <a:t>多いと思います。その点インタビューではより深いところまで問いかけることができるので有効です。</a:t>
            </a:r>
            <a:endParaRPr kumimoji="1" lang="en-US" altLang="ja-JP" dirty="0"/>
          </a:p>
          <a:p>
            <a:endParaRPr kumimoji="1" lang="en-US" altLang="ja-JP" dirty="0"/>
          </a:p>
          <a:p>
            <a:r>
              <a:rPr kumimoji="1" lang="ja-JP" altLang="en-US" dirty="0"/>
              <a:t>言語化されないものの中で大事なものは、「行動観察」です。</a:t>
            </a:r>
            <a:endParaRPr kumimoji="1" lang="en-US" altLang="ja-JP" dirty="0"/>
          </a:p>
          <a:p>
            <a:r>
              <a:rPr kumimoji="1" lang="ja-JP" altLang="en-US" dirty="0"/>
              <a:t>相手の行動は時に、話される内容よりも心情を的確に示す場合もありますので、余裕があれば相手の行動を観察するようにしてください。</a:t>
            </a:r>
            <a:endParaRPr kumimoji="1" lang="en-US" altLang="ja-JP" dirty="0"/>
          </a:p>
          <a:p>
            <a:r>
              <a:rPr kumimoji="1" lang="ja-JP" altLang="en-US" dirty="0"/>
              <a:t>その他には「データ収集・分析」等もありますが、今回の研修では出てきませんので、特に触れません。</a:t>
            </a:r>
            <a:endParaRPr kumimoji="1" lang="en-US" altLang="ja-JP" dirty="0"/>
          </a:p>
        </p:txBody>
      </p:sp>
      <p:sp>
        <p:nvSpPr>
          <p:cNvPr id="6" name="日付プレースホルダー 5"/>
          <p:cNvSpPr>
            <a:spLocks noGrp="1"/>
          </p:cNvSpPr>
          <p:nvPr>
            <p:ph type="dt" idx="10"/>
          </p:nvPr>
        </p:nvSpPr>
        <p:spPr/>
        <p:txBody>
          <a:bodyPr/>
          <a:lstStyle/>
          <a:p>
            <a:r>
              <a:rPr lang="en-US" altLang="ja-JP" smtClean="0"/>
              <a:t>2023/10/19</a:t>
            </a:r>
            <a:endParaRPr lang="ja-JP" altLang="en-US"/>
          </a:p>
        </p:txBody>
      </p:sp>
    </p:spTree>
    <p:extLst>
      <p:ext uri="{BB962C8B-B14F-4D97-AF65-F5344CB8AC3E}">
        <p14:creationId xmlns:p14="http://schemas.microsoft.com/office/powerpoint/2010/main" val="121900236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（読む）</a:t>
            </a:r>
            <a:endParaRPr kumimoji="1" lang="en-US" altLang="ja-JP" dirty="0"/>
          </a:p>
          <a:p>
            <a:r>
              <a:rPr kumimoji="1" lang="ja-JP" altLang="en-US" dirty="0"/>
              <a:t>それではここから今回の研修のメインテーマである「インタビュー」を取り上げて、見ていきたいと思います。</a:t>
            </a:r>
          </a:p>
        </p:txBody>
      </p:sp>
      <p:sp>
        <p:nvSpPr>
          <p:cNvPr id="6" name="日付プレースホルダー 5"/>
          <p:cNvSpPr>
            <a:spLocks noGrp="1"/>
          </p:cNvSpPr>
          <p:nvPr>
            <p:ph type="dt" idx="10"/>
          </p:nvPr>
        </p:nvSpPr>
        <p:spPr/>
        <p:txBody>
          <a:bodyPr/>
          <a:lstStyle/>
          <a:p>
            <a:r>
              <a:rPr lang="en-US" altLang="ja-JP" smtClean="0"/>
              <a:t>2023/10/19</a:t>
            </a:r>
            <a:endParaRPr lang="ja-JP" altLang="en-US"/>
          </a:p>
        </p:txBody>
      </p:sp>
    </p:spTree>
    <p:extLst>
      <p:ext uri="{BB962C8B-B14F-4D97-AF65-F5344CB8AC3E}">
        <p14:creationId xmlns:p14="http://schemas.microsoft.com/office/powerpoint/2010/main" val="408369835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（読む）</a:t>
            </a:r>
            <a:endParaRPr kumimoji="1" lang="en-US" altLang="ja-JP" dirty="0"/>
          </a:p>
          <a:p>
            <a:endParaRPr kumimoji="1" lang="en-US" altLang="ja-JP" dirty="0"/>
          </a:p>
          <a:p>
            <a:r>
              <a:rPr kumimoji="1" lang="ja-JP" altLang="en-US" dirty="0"/>
              <a:t>ここまで聞いて、え？と思った方もいるんじゃないかと思っています。</a:t>
            </a:r>
            <a:endParaRPr kumimoji="1" lang="en-US" altLang="ja-JP" dirty="0"/>
          </a:p>
          <a:p>
            <a:r>
              <a:rPr kumimoji="1" lang="ja-JP" altLang="en-US" dirty="0"/>
              <a:t>今回取り上げているインタビューというのは、街中で立ち話で行われるいわゆる街頭インタビューのようなあっさりしたインタビューとは異なり、</a:t>
            </a:r>
            <a:r>
              <a:rPr kumimoji="1" lang="ja-JP" altLang="en-US" dirty="0" err="1"/>
              <a:t>がっ</a:t>
            </a:r>
            <a:r>
              <a:rPr kumimoji="1" lang="ja-JP" altLang="en-US" dirty="0"/>
              <a:t>つり系のインタビューです。</a:t>
            </a:r>
            <a:endParaRPr kumimoji="1" lang="en-US" altLang="ja-JP" dirty="0"/>
          </a:p>
          <a:p>
            <a:r>
              <a:rPr kumimoji="1" lang="ja-JP" altLang="en-US" dirty="0"/>
              <a:t>相手の深層心理や仕草・感情までもが読み取る対象となっており、インタビュー相手に即した相応の事前準備が必要になってきます。</a:t>
            </a:r>
            <a:endParaRPr kumimoji="1" lang="en-US" altLang="ja-JP" dirty="0"/>
          </a:p>
          <a:p>
            <a:endParaRPr kumimoji="1" lang="en-US" altLang="ja-JP" dirty="0"/>
          </a:p>
          <a:p>
            <a:r>
              <a:rPr kumimoji="1" lang="ja-JP" altLang="en-US" dirty="0"/>
              <a:t>このあたりが、初めに難易度が高めであるとお伝えした所以なのですが、我々の中で市民に対して</a:t>
            </a:r>
            <a:r>
              <a:rPr kumimoji="1" lang="en-US" altLang="ja-JP" dirty="0"/>
              <a:t>1</a:t>
            </a:r>
            <a:r>
              <a:rPr kumimoji="1" lang="ja-JP" altLang="en-US" dirty="0"/>
              <a:t>～</a:t>
            </a:r>
            <a:r>
              <a:rPr kumimoji="1" lang="en-US" altLang="ja-JP" dirty="0"/>
              <a:t>2</a:t>
            </a:r>
            <a:r>
              <a:rPr kumimoji="1" lang="ja-JP" altLang="en-US" dirty="0"/>
              <a:t>時間もの長い時間話を聞くために何かの準備をしなければならなかった経験のある方はいますでしょうか？おそらくほとんどの方がないんじゃないかと思っています。昨年度、自分自身がこの研修を受講した際に、あれ？自分関係あるのか？と感じたりしているうちに、このあたりで多少つまづいた記憶があります。</a:t>
            </a:r>
            <a:endParaRPr kumimoji="1" lang="en-US" altLang="ja-JP" dirty="0"/>
          </a:p>
          <a:p>
            <a:endParaRPr kumimoji="1" lang="en-US" altLang="ja-JP" dirty="0"/>
          </a:p>
          <a:p>
            <a:r>
              <a:rPr kumimoji="1" lang="ja-JP" altLang="en-US" dirty="0"/>
              <a:t>そういった方に向けて、少しだけ、考え方を変えていただければと思っておりまして、例えば、普段の業務の中で、市民向けの文書を作成したり、市民向けアンケート作成されたりすることはあるかと思います。その際に、作ったものを同僚や上司の方にチェックをしていただくと思います。その時、同僚や上司の方は、まずは公務員として文書に誤りがないか等の確認をされると思いますが</a:t>
            </a:r>
            <a:r>
              <a:rPr kumimoji="1" lang="ja-JP" altLang="en-US" dirty="0" smtClean="0"/>
              <a:t>、それ</a:t>
            </a:r>
            <a:r>
              <a:rPr kumimoji="1" lang="ja-JP" altLang="en-US" dirty="0"/>
              <a:t>と同時に市民としての利用者目線でもチェックをしているはずです。研修の一番初めに我々は行政機関の職員でありながら、どこかの自治体の市民でもあると言いましたように、普段から多かれ少なかれ市民の意見を取り入れているということになります。そういう目線でこの研修に取り組んでいただけると理解が多少は進むかと思っています。</a:t>
            </a:r>
            <a:endParaRPr kumimoji="1" lang="en-US" altLang="ja-JP" dirty="0"/>
          </a:p>
        </p:txBody>
      </p:sp>
      <p:sp>
        <p:nvSpPr>
          <p:cNvPr id="6" name="日付プレースホルダー 5"/>
          <p:cNvSpPr>
            <a:spLocks noGrp="1"/>
          </p:cNvSpPr>
          <p:nvPr>
            <p:ph type="dt" idx="10"/>
          </p:nvPr>
        </p:nvSpPr>
        <p:spPr/>
        <p:txBody>
          <a:bodyPr/>
          <a:lstStyle/>
          <a:p>
            <a:r>
              <a:rPr lang="en-US" altLang="ja-JP" smtClean="0"/>
              <a:t>2023/10/19</a:t>
            </a:r>
            <a:endParaRPr lang="ja-JP" altLang="en-US"/>
          </a:p>
        </p:txBody>
      </p:sp>
    </p:spTree>
    <p:extLst>
      <p:ext uri="{BB962C8B-B14F-4D97-AF65-F5344CB8AC3E}">
        <p14:creationId xmlns:p14="http://schemas.microsoft.com/office/powerpoint/2010/main" val="29535931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少し内容がそれましたが、</a:t>
            </a:r>
            <a:endParaRPr kumimoji="1" lang="en-US" altLang="ja-JP" dirty="0"/>
          </a:p>
          <a:p>
            <a:r>
              <a:rPr kumimoji="1" lang="ja-JP" altLang="en-US" dirty="0"/>
              <a:t>インタビューのゴールについて触れておきたいと思います。</a:t>
            </a:r>
            <a:endParaRPr kumimoji="1" lang="en-US" altLang="ja-JP" dirty="0"/>
          </a:p>
          <a:p>
            <a:r>
              <a:rPr kumimoji="1" lang="ja-JP" altLang="en-US" dirty="0"/>
              <a:t>（読む）</a:t>
            </a:r>
            <a:endParaRPr kumimoji="1" lang="en-US" altLang="ja-JP" dirty="0"/>
          </a:p>
          <a:p>
            <a:r>
              <a:rPr kumimoji="1" lang="ja-JP" altLang="en-US" dirty="0"/>
              <a:t>では、相手の考えが手に取るように理解できるに至るには、一体どのような準備が必要になってくるのか、見ていきましょう。</a:t>
            </a:r>
          </a:p>
        </p:txBody>
      </p:sp>
      <p:sp>
        <p:nvSpPr>
          <p:cNvPr id="6" name="日付プレースホルダー 5"/>
          <p:cNvSpPr>
            <a:spLocks noGrp="1"/>
          </p:cNvSpPr>
          <p:nvPr>
            <p:ph type="dt" idx="10"/>
          </p:nvPr>
        </p:nvSpPr>
        <p:spPr/>
        <p:txBody>
          <a:bodyPr/>
          <a:lstStyle/>
          <a:p>
            <a:r>
              <a:rPr lang="en-US" altLang="ja-JP" smtClean="0"/>
              <a:t>2023/10/19</a:t>
            </a:r>
            <a:endParaRPr lang="ja-JP" altLang="en-US"/>
          </a:p>
        </p:txBody>
      </p:sp>
    </p:spTree>
    <p:extLst>
      <p:ext uri="{BB962C8B-B14F-4D97-AF65-F5344CB8AC3E}">
        <p14:creationId xmlns:p14="http://schemas.microsoft.com/office/powerpoint/2010/main" val="165012553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4937" defTabSz="947836">
              <a:defRPr/>
            </a:pPr>
            <a:r>
              <a:rPr lang="ja-JP" altLang="en-US" dirty="0"/>
              <a:t>インタビューの準備①として、仮説を立てるということをします。</a:t>
            </a:r>
            <a:endParaRPr lang="en-US" altLang="ja-JP" dirty="0"/>
          </a:p>
          <a:p>
            <a:pPr marL="4937" defTabSz="947836">
              <a:defRPr/>
            </a:pPr>
            <a:endParaRPr lang="en-US" altLang="ja-JP" dirty="0"/>
          </a:p>
          <a:p>
            <a:pPr marL="4937" defTabSz="947836">
              <a:defRPr/>
            </a:pPr>
            <a:r>
              <a:rPr lang="ja-JP" altLang="en-US" dirty="0"/>
              <a:t>まずは、前提として「誰の何を解決するサービスであるのかをしっかりと理解した上で」</a:t>
            </a:r>
            <a:endParaRPr lang="en-US" altLang="ja-JP" dirty="0"/>
          </a:p>
          <a:p>
            <a:pPr marL="4937" defTabSz="947836">
              <a:defRPr/>
            </a:pPr>
            <a:r>
              <a:rPr lang="ja-JP" altLang="en-US" dirty="0"/>
              <a:t>〇サービスの課題になっている箇所の「当たり」をつける</a:t>
            </a:r>
            <a:endParaRPr lang="en-US" altLang="ja-JP" dirty="0"/>
          </a:p>
          <a:p>
            <a:pPr marL="4937" defTabSz="947836">
              <a:defRPr/>
            </a:pPr>
            <a:r>
              <a:rPr lang="ja-JP" altLang="en-US" sz="3400" dirty="0"/>
              <a:t>〇新サービスの提供イメージを考える</a:t>
            </a:r>
            <a:r>
              <a:rPr lang="ja-JP" altLang="en-US" sz="2900" dirty="0"/>
              <a:t>（システム、運用など分かる範囲で）</a:t>
            </a:r>
            <a:endParaRPr lang="en-US" altLang="ja-JP" sz="2900" dirty="0"/>
          </a:p>
          <a:p>
            <a:pPr marL="4937"/>
            <a:endParaRPr kumimoji="1" lang="en-US" altLang="ja-JP" dirty="0">
              <a:latin typeface="MS UI Gothic" panose="020B0600070205080204" pitchFamily="34" charset="-128"/>
              <a:ea typeface="MS UI Gothic" panose="020B0600070205080204" pitchFamily="34" charset="-128"/>
            </a:endParaRPr>
          </a:p>
          <a:p>
            <a:pPr marL="4937"/>
            <a:r>
              <a:rPr kumimoji="1" lang="ja-JP" altLang="en-US" dirty="0">
                <a:latin typeface="MS UI Gothic" panose="020B0600070205080204" pitchFamily="34" charset="-128"/>
                <a:ea typeface="MS UI Gothic" panose="020B0600070205080204" pitchFamily="34" charset="-128"/>
              </a:rPr>
              <a:t>この作業は結構大事なものだと思っていまして、相手にインタビューを行うにあたって、どういった回答が返ってくるのかあらかじめ複数想定ができていれば、回答に対する深掘りまで準備できるということになります。ただ仮説を立てる作業は、経験値の要素も大きく、初めの段階ではインタビューと仮説を何度も繰り返し、仮説の精度をあげていくことが大事になってくると思っています。</a:t>
            </a:r>
            <a:endParaRPr kumimoji="1" lang="en-US" altLang="ja-JP" dirty="0">
              <a:latin typeface="MS UI Gothic" panose="020B0600070205080204" pitchFamily="34" charset="-128"/>
              <a:ea typeface="MS UI Gothic" panose="020B0600070205080204" pitchFamily="34" charset="-128"/>
            </a:endParaRPr>
          </a:p>
        </p:txBody>
      </p:sp>
      <p:sp>
        <p:nvSpPr>
          <p:cNvPr id="6" name="日付プレースホルダー 5"/>
          <p:cNvSpPr>
            <a:spLocks noGrp="1"/>
          </p:cNvSpPr>
          <p:nvPr>
            <p:ph type="dt" idx="10"/>
          </p:nvPr>
        </p:nvSpPr>
        <p:spPr/>
        <p:txBody>
          <a:bodyPr/>
          <a:lstStyle/>
          <a:p>
            <a:r>
              <a:rPr lang="en-US" altLang="ja-JP" smtClean="0"/>
              <a:t>2023/10/19</a:t>
            </a:r>
            <a:endParaRPr lang="ja-JP" altLang="en-US"/>
          </a:p>
        </p:txBody>
      </p:sp>
    </p:spTree>
    <p:extLst>
      <p:ext uri="{BB962C8B-B14F-4D97-AF65-F5344CB8AC3E}">
        <p14:creationId xmlns:p14="http://schemas.microsoft.com/office/powerpoint/2010/main" val="414399654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ここで仮説を立てる際のヒントに触れておきたいと思います。</a:t>
            </a:r>
            <a:endParaRPr kumimoji="1" lang="en-US" altLang="ja-JP" dirty="0"/>
          </a:p>
          <a:p>
            <a:r>
              <a:rPr kumimoji="1" lang="ja-JP" altLang="en-US" dirty="0"/>
              <a:t>（読む）</a:t>
            </a:r>
            <a:endParaRPr kumimoji="1" lang="en-US" altLang="ja-JP" dirty="0"/>
          </a:p>
          <a:p>
            <a:endParaRPr kumimoji="1" lang="en-US" altLang="ja-JP" dirty="0"/>
          </a:p>
          <a:p>
            <a:r>
              <a:rPr kumimoji="1" lang="ja-JP" altLang="en-US" dirty="0"/>
              <a:t>何もたった１人で仮説の精度を上げていく必要はありません。複数人で足並みをそろえながら仮説を立てる練習をしていけばより一層、精度は上がっていくと思います。</a:t>
            </a:r>
            <a:endParaRPr kumimoji="1" lang="en-US" altLang="ja-JP" dirty="0"/>
          </a:p>
          <a:p>
            <a:r>
              <a:rPr kumimoji="1" lang="ja-JP" altLang="en-US" dirty="0" smtClean="0"/>
              <a:t>ちなみ</a:t>
            </a:r>
            <a:r>
              <a:rPr kumimoji="1" lang="ja-JP" altLang="en-US" dirty="0"/>
              <a:t>になんですが、前回</a:t>
            </a:r>
            <a:r>
              <a:rPr kumimoji="1" lang="ja-JP" altLang="en-US" dirty="0" smtClean="0"/>
              <a:t>の</a:t>
            </a:r>
            <a:endParaRPr kumimoji="1" lang="en-US" altLang="ja-JP" dirty="0" smtClean="0"/>
          </a:p>
          <a:p>
            <a:r>
              <a:rPr kumimoji="1" lang="en-US" altLang="ja-JP" dirty="0" smtClean="0"/>
              <a:t>※</a:t>
            </a:r>
            <a:r>
              <a:rPr kumimoji="1" lang="ja-JP" altLang="en-US" dirty="0" smtClean="0"/>
              <a:t>（</a:t>
            </a:r>
            <a:r>
              <a:rPr kumimoji="1" lang="en-US" altLang="ja-JP" dirty="0" smtClean="0"/>
              <a:t>8/29</a:t>
            </a:r>
            <a:r>
              <a:rPr kumimoji="1" lang="ja-JP" altLang="en-US" dirty="0" err="1"/>
              <a:t>、</a:t>
            </a:r>
            <a:r>
              <a:rPr kumimoji="1" lang="en-US" altLang="ja-JP" dirty="0" smtClean="0"/>
              <a:t>9/13</a:t>
            </a:r>
            <a:r>
              <a:rPr kumimoji="1" lang="ja-JP" altLang="en-US" dirty="0" smtClean="0"/>
              <a:t>）に</a:t>
            </a:r>
            <a:r>
              <a:rPr kumimoji="1" lang="ja-JP" altLang="en-US" dirty="0"/>
              <a:t>行われたこの研修が「業務フロー」を取り扱うものでした</a:t>
            </a:r>
            <a:r>
              <a:rPr kumimoji="1" lang="ja-JP" altLang="en-US" dirty="0" smtClean="0"/>
              <a:t>。業務</a:t>
            </a:r>
            <a:r>
              <a:rPr kumimoji="1" lang="ja-JP" altLang="en-US" dirty="0"/>
              <a:t>フローについて興味がございましたら、次年度に研修に御参加いただくか、御連絡いただきましたら研修資料の提供させていただきます</a:t>
            </a:r>
            <a:r>
              <a:rPr kumimoji="1" lang="ja-JP" altLang="en-US" dirty="0" smtClean="0"/>
              <a:t>。スライド</a:t>
            </a:r>
            <a:r>
              <a:rPr kumimoji="1" lang="ja-JP" altLang="en-US" dirty="0"/>
              <a:t>の業務フロー自体も研修受講者が作成したものです。</a:t>
            </a:r>
            <a:endParaRPr kumimoji="1" lang="en-US" altLang="ja-JP" dirty="0"/>
          </a:p>
        </p:txBody>
      </p:sp>
      <p:sp>
        <p:nvSpPr>
          <p:cNvPr id="6" name="日付プレースホルダー 5"/>
          <p:cNvSpPr>
            <a:spLocks noGrp="1"/>
          </p:cNvSpPr>
          <p:nvPr>
            <p:ph type="dt" idx="10"/>
          </p:nvPr>
        </p:nvSpPr>
        <p:spPr/>
        <p:txBody>
          <a:bodyPr/>
          <a:lstStyle/>
          <a:p>
            <a:r>
              <a:rPr lang="en-US" altLang="ja-JP" smtClean="0"/>
              <a:t>2023/10/19</a:t>
            </a:r>
            <a:endParaRPr lang="ja-JP" altLang="en-US"/>
          </a:p>
        </p:txBody>
      </p:sp>
    </p:spTree>
    <p:extLst>
      <p:ext uri="{BB962C8B-B14F-4D97-AF65-F5344CB8AC3E}">
        <p14:creationId xmlns:p14="http://schemas.microsoft.com/office/powerpoint/2010/main" val="10327942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スライド イメージ プレースホルダー 1"/>
          <p:cNvSpPr>
            <a:spLocks noGrp="1" noRot="1" noChangeAspect="1" noTextEdit="1"/>
          </p:cNvSpPr>
          <p:nvPr>
            <p:ph type="sldImg"/>
          </p:nvPr>
        </p:nvSpPr>
        <p:spPr>
          <a:xfrm>
            <a:off x="-139700" y="858838"/>
            <a:ext cx="7635875" cy="4295775"/>
          </a:xfrm>
          <a:ln/>
        </p:spPr>
      </p:sp>
      <p:sp>
        <p:nvSpPr>
          <p:cNvPr id="3" name="ノート プレースホルダー 2"/>
          <p:cNvSpPr>
            <a:spLocks noGrp="1"/>
          </p:cNvSpPr>
          <p:nvPr>
            <p:ph type="body" idx="1"/>
          </p:nvPr>
        </p:nvSpPr>
        <p:spPr/>
        <p:txBody>
          <a:bodyPr/>
          <a:lstStyle/>
          <a:p>
            <a:pPr marL="170594">
              <a:defRPr/>
            </a:pPr>
            <a:r>
              <a:rPr lang="ja-JP" altLang="en-US" sz="800" dirty="0"/>
              <a:t>既に複数回研修へ御参加いただいている方には重ねてのご説明にはなりますが、</a:t>
            </a:r>
            <a:endParaRPr lang="en-US" altLang="ja-JP" sz="800" dirty="0"/>
          </a:p>
          <a:p>
            <a:pPr marL="170594">
              <a:defRPr/>
            </a:pPr>
            <a:r>
              <a:rPr lang="ja-JP" altLang="en-US" sz="800" dirty="0"/>
              <a:t>まずは、今回募集させていただきました全６回の研修の立ち位置についてご説明いたします。</a:t>
            </a:r>
            <a:endParaRPr lang="en-US" altLang="ja-JP" sz="800" dirty="0"/>
          </a:p>
          <a:p>
            <a:pPr>
              <a:defRPr/>
            </a:pPr>
            <a:endParaRPr lang="en-US" altLang="ja-JP" sz="800" dirty="0"/>
          </a:p>
          <a:p>
            <a:pPr marL="170594">
              <a:lnSpc>
                <a:spcPct val="150000"/>
              </a:lnSpc>
              <a:defRPr/>
            </a:pPr>
            <a:r>
              <a:rPr lang="ja-JP" altLang="en-US" sz="800" dirty="0"/>
              <a:t>この研修では、「</a:t>
            </a:r>
            <a:r>
              <a:rPr lang="ja-JP" altLang="en-US" sz="800" dirty="0">
                <a:latin typeface="+mn-ea"/>
              </a:rPr>
              <a:t>１度学んで終了するのではなく、２回目の研修を自ら企画・運営することで、</a:t>
            </a:r>
            <a:endParaRPr lang="en-US" altLang="ja-JP" sz="800" dirty="0">
              <a:latin typeface="+mn-ea"/>
            </a:endParaRPr>
          </a:p>
          <a:p>
            <a:pPr marL="170594">
              <a:lnSpc>
                <a:spcPct val="150000"/>
              </a:lnSpc>
              <a:defRPr/>
            </a:pPr>
            <a:r>
              <a:rPr lang="ja-JP" altLang="en-US" sz="800" dirty="0">
                <a:latin typeface="+mn-ea"/>
              </a:rPr>
              <a:t>芦屋市の人材育成に必要なスキルを身に付けた人材を育成し、</a:t>
            </a:r>
            <a:endParaRPr lang="en-US" altLang="ja-JP" sz="800" dirty="0">
              <a:latin typeface="+mn-ea"/>
            </a:endParaRPr>
          </a:p>
          <a:p>
            <a:pPr marL="170594">
              <a:lnSpc>
                <a:spcPct val="150000"/>
              </a:lnSpc>
              <a:defRPr/>
            </a:pPr>
            <a:r>
              <a:rPr lang="ja-JP" altLang="en-US" sz="800" dirty="0">
                <a:latin typeface="+mn-ea"/>
              </a:rPr>
              <a:t>組織として改善スキルを持つことを目指しています</a:t>
            </a:r>
            <a:r>
              <a:rPr lang="ja-JP" altLang="en-US" sz="800" dirty="0"/>
              <a:t>」</a:t>
            </a:r>
            <a:endParaRPr lang="en-US" altLang="ja-JP" sz="800" dirty="0"/>
          </a:p>
          <a:p>
            <a:pPr>
              <a:lnSpc>
                <a:spcPct val="150000"/>
              </a:lnSpc>
              <a:defRPr/>
            </a:pPr>
            <a:endParaRPr lang="en-US" altLang="ja-JP" sz="800" dirty="0"/>
          </a:p>
          <a:p>
            <a:pPr marL="170594">
              <a:lnSpc>
                <a:spcPct val="150000"/>
              </a:lnSpc>
              <a:defRPr/>
            </a:pPr>
            <a:r>
              <a:rPr lang="ja-JP" altLang="en-US" sz="800" dirty="0"/>
              <a:t>実際にこの中の数名は昨年実施されたこの研修の受講者でして、今年度は運営側を担当しています。</a:t>
            </a:r>
            <a:endParaRPr lang="en-US" altLang="ja-JP" sz="800" dirty="0"/>
          </a:p>
          <a:p>
            <a:pPr marL="170594">
              <a:lnSpc>
                <a:spcPct val="150000"/>
              </a:lnSpc>
              <a:defRPr/>
            </a:pPr>
            <a:r>
              <a:rPr lang="ja-JP" altLang="en-US" sz="800" dirty="0"/>
              <a:t>受講者、運営者ともに成長のサイクルを回すことを主題にしていますので、</a:t>
            </a:r>
            <a:endParaRPr lang="en-US" altLang="ja-JP" sz="800" dirty="0"/>
          </a:p>
          <a:p>
            <a:pPr marL="170594">
              <a:lnSpc>
                <a:spcPct val="150000"/>
              </a:lnSpc>
              <a:defRPr/>
            </a:pPr>
            <a:r>
              <a:rPr lang="ja-JP" altLang="en-US" sz="800" dirty="0"/>
              <a:t>現在、受講されている方の中から来年度の研修の運営側に回っていただける方がいれば嬉しく思っております。</a:t>
            </a:r>
          </a:p>
        </p:txBody>
      </p:sp>
      <p:sp>
        <p:nvSpPr>
          <p:cNvPr id="16389" name="スライド番号プレースホルダー 4"/>
          <p:cNvSpPr txBox="1">
            <a:spLocks noGrp="1"/>
          </p:cNvSpPr>
          <p:nvPr/>
        </p:nvSpPr>
        <p:spPr bwMode="auto">
          <a:xfrm>
            <a:off x="4316574" y="12177230"/>
            <a:ext cx="3304717" cy="6443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round/>
                <a:headEnd/>
                <a:tailEnd/>
              </a14:hiddenLine>
            </a:ext>
          </a:extLst>
        </p:spPr>
        <p:txBody>
          <a:bodyPr lIns="101869" tIns="50935" rIns="101869" bIns="50935" anchor="b"/>
          <a:lstStyle>
            <a:lvl1pPr>
              <a:defRPr>
                <a:solidFill>
                  <a:srgbClr val="000000"/>
                </a:solidFill>
                <a:latin typeface="Arial" panose="020B0604020202020204" pitchFamily="34" charset="0"/>
                <a:ea typeface="ＭＳ Ｐゴシック" panose="020B0600070205080204" pitchFamily="50" charset="-128"/>
              </a:defRPr>
            </a:lvl1pPr>
            <a:lvl2pPr marL="742950" indent="-285750">
              <a:defRPr>
                <a:solidFill>
                  <a:srgbClr val="000000"/>
                </a:solidFill>
                <a:latin typeface="Arial" panose="020B0604020202020204" pitchFamily="34" charset="0"/>
                <a:ea typeface="ＭＳ Ｐゴシック" panose="020B0600070205080204" pitchFamily="50" charset="-128"/>
              </a:defRPr>
            </a:lvl2pPr>
            <a:lvl3pPr marL="1143000" indent="-228600">
              <a:defRPr>
                <a:solidFill>
                  <a:srgbClr val="000000"/>
                </a:solidFill>
                <a:latin typeface="Arial" panose="020B0604020202020204" pitchFamily="34" charset="0"/>
                <a:ea typeface="ＭＳ Ｐゴシック" panose="020B0600070205080204" pitchFamily="50" charset="-128"/>
              </a:defRPr>
            </a:lvl3pPr>
            <a:lvl4pPr marL="1600200" indent="-228600">
              <a:defRPr>
                <a:solidFill>
                  <a:srgbClr val="000000"/>
                </a:solidFill>
                <a:latin typeface="Arial" panose="020B0604020202020204" pitchFamily="34" charset="0"/>
                <a:ea typeface="ＭＳ Ｐゴシック" panose="020B0600070205080204" pitchFamily="50" charset="-128"/>
              </a:defRPr>
            </a:lvl4pPr>
            <a:lvl5pPr marL="2057400" indent="-228600">
              <a:defRPr>
                <a:solidFill>
                  <a:srgbClr val="000000"/>
                </a:solidFill>
                <a:latin typeface="Arial" panose="020B0604020202020204" pitchFamily="34" charset="0"/>
                <a:ea typeface="ＭＳ Ｐゴシック" panose="020B0600070205080204" pitchFamily="50" charset="-128"/>
              </a:defRPr>
            </a:lvl5pPr>
            <a:lvl6pPr marL="2514600" indent="-228600" eaLnBrk="0" fontAlgn="base" hangingPunct="0">
              <a:spcBef>
                <a:spcPct val="0"/>
              </a:spcBef>
              <a:spcAft>
                <a:spcPct val="0"/>
              </a:spcAft>
              <a:defRPr>
                <a:solidFill>
                  <a:srgbClr val="000000"/>
                </a:solidFill>
                <a:latin typeface="Arial" panose="020B0604020202020204" pitchFamily="34" charset="0"/>
                <a:ea typeface="ＭＳ Ｐゴシック" panose="020B0600070205080204" pitchFamily="50" charset="-128"/>
              </a:defRPr>
            </a:lvl6pPr>
            <a:lvl7pPr marL="2971800" indent="-228600" eaLnBrk="0" fontAlgn="base" hangingPunct="0">
              <a:spcBef>
                <a:spcPct val="0"/>
              </a:spcBef>
              <a:spcAft>
                <a:spcPct val="0"/>
              </a:spcAft>
              <a:defRPr>
                <a:solidFill>
                  <a:srgbClr val="000000"/>
                </a:solidFill>
                <a:latin typeface="Arial" panose="020B0604020202020204" pitchFamily="34" charset="0"/>
                <a:ea typeface="ＭＳ Ｐゴシック" panose="020B0600070205080204" pitchFamily="50" charset="-128"/>
              </a:defRPr>
            </a:lvl7pPr>
            <a:lvl8pPr marL="3429000" indent="-228600" eaLnBrk="0" fontAlgn="base" hangingPunct="0">
              <a:spcBef>
                <a:spcPct val="0"/>
              </a:spcBef>
              <a:spcAft>
                <a:spcPct val="0"/>
              </a:spcAft>
              <a:defRPr>
                <a:solidFill>
                  <a:srgbClr val="000000"/>
                </a:solidFill>
                <a:latin typeface="Arial" panose="020B0604020202020204" pitchFamily="34" charset="0"/>
                <a:ea typeface="ＭＳ Ｐゴシック" panose="020B0600070205080204" pitchFamily="50" charset="-128"/>
              </a:defRPr>
            </a:lvl8pPr>
            <a:lvl9pPr marL="3886200" indent="-228600" eaLnBrk="0" fontAlgn="base" hangingPunct="0">
              <a:spcBef>
                <a:spcPct val="0"/>
              </a:spcBef>
              <a:spcAft>
                <a:spcPct val="0"/>
              </a:spcAft>
              <a:defRPr>
                <a:solidFill>
                  <a:srgbClr val="000000"/>
                </a:solidFill>
                <a:latin typeface="Arial" panose="020B0604020202020204" pitchFamily="34" charset="0"/>
                <a:ea typeface="ＭＳ Ｐゴシック" panose="020B0600070205080204" pitchFamily="50" charset="-128"/>
              </a:defRPr>
            </a:lvl9pPr>
          </a:lstStyle>
          <a:p>
            <a:pPr algn="r" eaLnBrk="1" hangingPunct="1">
              <a:buFont typeface="Arial" panose="020B0604020202020204" pitchFamily="34" charset="0"/>
              <a:buNone/>
            </a:pPr>
            <a:fld id="{D865F688-18DF-4EC5-AA3B-9651DD09EBD3}" type="slidenum">
              <a:rPr lang="ja-JP" altLang="en-US" sz="1200">
                <a:sym typeface="Wingdings" panose="05000000000000000000" pitchFamily="2" charset="2"/>
              </a:rPr>
              <a:pPr algn="r" eaLnBrk="1" hangingPunct="1">
                <a:buFont typeface="Arial" panose="020B0604020202020204" pitchFamily="34" charset="0"/>
                <a:buNone/>
              </a:pPr>
              <a:t>2</a:t>
            </a:fld>
            <a:endParaRPr lang="ja-JP" altLang="en-US" sz="1200">
              <a:sym typeface="Wingdings" panose="05000000000000000000" pitchFamily="2" charset="2"/>
            </a:endParaRPr>
          </a:p>
        </p:txBody>
      </p:sp>
      <p:sp>
        <p:nvSpPr>
          <p:cNvPr id="4" name="日付プレースホルダー 3"/>
          <p:cNvSpPr>
            <a:spLocks noGrp="1"/>
          </p:cNvSpPr>
          <p:nvPr>
            <p:ph type="dt" idx="10"/>
          </p:nvPr>
        </p:nvSpPr>
        <p:spPr/>
        <p:txBody>
          <a:bodyPr/>
          <a:lstStyle/>
          <a:p>
            <a:r>
              <a:rPr lang="en-US" altLang="ja-JP" smtClean="0"/>
              <a:t>2023/10/19</a:t>
            </a:r>
            <a:endParaRPr lang="ja-JP" altLang="en-US"/>
          </a:p>
        </p:txBody>
      </p:sp>
    </p:spTree>
    <p:extLst>
      <p:ext uri="{BB962C8B-B14F-4D97-AF65-F5344CB8AC3E}">
        <p14:creationId xmlns:p14="http://schemas.microsoft.com/office/powerpoint/2010/main" val="111521488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続いてインタビューの準備②です。</a:t>
            </a:r>
            <a:endParaRPr kumimoji="1" lang="en-US" altLang="ja-JP" dirty="0"/>
          </a:p>
          <a:p>
            <a:endParaRPr kumimoji="1" lang="en-US" altLang="ja-JP" dirty="0"/>
          </a:p>
          <a:p>
            <a:r>
              <a:rPr kumimoji="1" lang="ja-JP" altLang="en-US" dirty="0"/>
              <a:t>（読む）</a:t>
            </a:r>
            <a:endParaRPr kumimoji="1" lang="en-US" altLang="ja-JP" dirty="0"/>
          </a:p>
          <a:p>
            <a:r>
              <a:rPr kumimoji="1" lang="ja-JP" altLang="en-US" dirty="0"/>
              <a:t>〇</a:t>
            </a:r>
            <a:r>
              <a:rPr lang="ja-JP" altLang="en-US" sz="3200" dirty="0"/>
              <a:t>利用者属性でグループ分けし、利用者の多いグループから１人、２人を抽出する</a:t>
            </a:r>
            <a:endParaRPr lang="en-US" altLang="ja-JP" sz="3200" dirty="0"/>
          </a:p>
          <a:p>
            <a:r>
              <a:rPr kumimoji="1" lang="ja-JP" altLang="en-US" dirty="0"/>
              <a:t>→これは分かるようで分かりにくい表現ですが、具体例で考えてみれば分かりやすくなります。</a:t>
            </a:r>
            <a:endParaRPr kumimoji="1" lang="en-US" altLang="ja-JP" dirty="0"/>
          </a:p>
          <a:p>
            <a:r>
              <a:rPr kumimoji="1" lang="ja-JP" altLang="en-US" dirty="0"/>
              <a:t>図書館利用者の満足度向上をしたいと思った際に、頻繁に利用されている高齢者層に話を聞くことと、</a:t>
            </a:r>
            <a:endParaRPr kumimoji="1" lang="en-US" altLang="ja-JP" dirty="0"/>
          </a:p>
          <a:p>
            <a:r>
              <a:rPr kumimoji="1" lang="ja-JP" altLang="en-US" dirty="0"/>
              <a:t>普段来れないサラリーマン層に話を聞くことを同等に扱う方は少ないかと思います</a:t>
            </a:r>
            <a:r>
              <a:rPr kumimoji="1" lang="ja-JP" altLang="en-US" dirty="0" smtClean="0"/>
              <a:t>。要</a:t>
            </a:r>
            <a:r>
              <a:rPr kumimoji="1" lang="ja-JP" altLang="en-US" dirty="0"/>
              <a:t>するに、より高頻度でそのサービスを利用している人の意見を重要視しましょうということだと理解いただければわかりやすいかとおもいます。</a:t>
            </a:r>
          </a:p>
        </p:txBody>
      </p:sp>
      <p:sp>
        <p:nvSpPr>
          <p:cNvPr id="6" name="日付プレースホルダー 5"/>
          <p:cNvSpPr>
            <a:spLocks noGrp="1"/>
          </p:cNvSpPr>
          <p:nvPr>
            <p:ph type="dt" idx="10"/>
          </p:nvPr>
        </p:nvSpPr>
        <p:spPr/>
        <p:txBody>
          <a:bodyPr/>
          <a:lstStyle/>
          <a:p>
            <a:r>
              <a:rPr lang="en-US" altLang="ja-JP" smtClean="0"/>
              <a:t>2023/10/19</a:t>
            </a:r>
            <a:endParaRPr lang="ja-JP" altLang="en-US"/>
          </a:p>
        </p:txBody>
      </p:sp>
    </p:spTree>
    <p:extLst>
      <p:ext uri="{BB962C8B-B14F-4D97-AF65-F5344CB8AC3E}">
        <p14:creationId xmlns:p14="http://schemas.microsoft.com/office/powerpoint/2010/main" val="115603378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sz="2900" dirty="0"/>
              <a:t>（読む）</a:t>
            </a:r>
            <a:endParaRPr lang="en-US" altLang="ja-JP" sz="2900" dirty="0"/>
          </a:p>
        </p:txBody>
      </p:sp>
      <p:sp>
        <p:nvSpPr>
          <p:cNvPr id="6" name="日付プレースホルダー 5"/>
          <p:cNvSpPr>
            <a:spLocks noGrp="1"/>
          </p:cNvSpPr>
          <p:nvPr>
            <p:ph type="dt" idx="10"/>
          </p:nvPr>
        </p:nvSpPr>
        <p:spPr/>
        <p:txBody>
          <a:bodyPr/>
          <a:lstStyle/>
          <a:p>
            <a:r>
              <a:rPr lang="en-US" altLang="ja-JP" smtClean="0"/>
              <a:t>2023/10/19</a:t>
            </a:r>
            <a:endParaRPr lang="ja-JP" altLang="en-US"/>
          </a:p>
        </p:txBody>
      </p:sp>
    </p:spTree>
    <p:extLst>
      <p:ext uri="{BB962C8B-B14F-4D97-AF65-F5344CB8AC3E}">
        <p14:creationId xmlns:p14="http://schemas.microsoft.com/office/powerpoint/2010/main" val="228551970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（読む）</a:t>
            </a:r>
            <a:endParaRPr kumimoji="1" lang="en-US" altLang="ja-JP" dirty="0"/>
          </a:p>
          <a:p>
            <a:endParaRPr kumimoji="1" lang="en-US" altLang="ja-JP" dirty="0"/>
          </a:p>
          <a:p>
            <a:r>
              <a:rPr lang="ja-JP" altLang="en-US" sz="3400" dirty="0"/>
              <a:t>〇対話の流れに応じて臨機応変に、質問の変更や追加を行うことで被験者の自由な反応を引き出すことを重要視する</a:t>
            </a:r>
            <a:endParaRPr lang="en-US" altLang="ja-JP" sz="3400" dirty="0"/>
          </a:p>
          <a:p>
            <a:r>
              <a:rPr kumimoji="1" lang="ja-JP" altLang="en-US" dirty="0"/>
              <a:t>→これは慣れと経験が非常に重要になってくると思います。対策としては、先程、お話しておりました「仮説を立てる精度を上げる」ことに尽きると思います。精度の高い仮説を立てて、より多くの問答集を持ち併せておくことが唯一の解決策になってきます</a:t>
            </a:r>
            <a:r>
              <a:rPr kumimoji="1" lang="ja-JP" altLang="en-US" dirty="0" smtClean="0"/>
              <a:t>。例えば</a:t>
            </a:r>
            <a:r>
              <a:rPr kumimoji="1" lang="ja-JP" altLang="en-US" dirty="0"/>
              <a:t>、質問に対してこの人は</a:t>
            </a:r>
            <a:r>
              <a:rPr kumimoji="1" lang="en-US" altLang="ja-JP" dirty="0"/>
              <a:t>A</a:t>
            </a:r>
            <a:r>
              <a:rPr kumimoji="1" lang="ja-JP" altLang="en-US" dirty="0"/>
              <a:t>か</a:t>
            </a:r>
            <a:r>
              <a:rPr kumimoji="1" lang="en-US" altLang="ja-JP" dirty="0"/>
              <a:t>B</a:t>
            </a:r>
            <a:r>
              <a:rPr kumimoji="1" lang="ja-JP" altLang="en-US" dirty="0"/>
              <a:t>のどちらを答えるか分からない。だったらどっちを答えられても次の新たな質問を準備しておけばいいということです。</a:t>
            </a:r>
            <a:endParaRPr kumimoji="1" lang="en-US" altLang="ja-JP" dirty="0"/>
          </a:p>
        </p:txBody>
      </p:sp>
      <p:sp>
        <p:nvSpPr>
          <p:cNvPr id="6" name="日付プレースホルダー 5"/>
          <p:cNvSpPr>
            <a:spLocks noGrp="1"/>
          </p:cNvSpPr>
          <p:nvPr>
            <p:ph type="dt" idx="10"/>
          </p:nvPr>
        </p:nvSpPr>
        <p:spPr/>
        <p:txBody>
          <a:bodyPr/>
          <a:lstStyle/>
          <a:p>
            <a:r>
              <a:rPr lang="en-US" altLang="ja-JP" smtClean="0"/>
              <a:t>2023/10/19</a:t>
            </a:r>
            <a:endParaRPr lang="ja-JP" altLang="en-US"/>
          </a:p>
        </p:txBody>
      </p:sp>
    </p:spTree>
    <p:extLst>
      <p:ext uri="{BB962C8B-B14F-4D97-AF65-F5344CB8AC3E}">
        <p14:creationId xmlns:p14="http://schemas.microsoft.com/office/powerpoint/2010/main" val="194454131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（読む）</a:t>
            </a:r>
            <a:endParaRPr kumimoji="1" lang="en-US" altLang="ja-JP" dirty="0"/>
          </a:p>
          <a:p>
            <a:endParaRPr kumimoji="1" lang="en-US" altLang="ja-JP" dirty="0"/>
          </a:p>
          <a:p>
            <a:pPr defTabSz="947836">
              <a:defRPr/>
            </a:pPr>
            <a:r>
              <a:rPr lang="ja-JP" altLang="en-US" dirty="0"/>
              <a:t>〇映像や音声を記録してよいか確認する</a:t>
            </a:r>
            <a:endParaRPr lang="en-US" altLang="ja-JP" dirty="0"/>
          </a:p>
          <a:p>
            <a:r>
              <a:rPr kumimoji="1" lang="ja-JP" altLang="en-US" dirty="0"/>
              <a:t>→映像や音声が残っていれば、複数人で考察することもできますし、その場では気づかなかった相手の素振りに気づくことができるかもしれません</a:t>
            </a:r>
            <a:r>
              <a:rPr kumimoji="1" lang="ja-JP" altLang="en-US" dirty="0" smtClean="0"/>
              <a:t>。</a:t>
            </a:r>
            <a:endParaRPr kumimoji="1" lang="en-US" altLang="ja-JP" dirty="0"/>
          </a:p>
          <a:p>
            <a:pPr defTabSz="947836">
              <a:defRPr/>
            </a:pPr>
            <a:r>
              <a:rPr lang="ja-JP" altLang="en-US" dirty="0"/>
              <a:t>〇答えている内容だけではなく、相手の仕草や感情も観察する</a:t>
            </a:r>
            <a:endParaRPr lang="en-US" altLang="ja-JP" dirty="0"/>
          </a:p>
          <a:p>
            <a:r>
              <a:rPr kumimoji="1" lang="ja-JP" altLang="en-US" dirty="0"/>
              <a:t>→人間は言葉以外にも気持ちが表れる生き物です</a:t>
            </a:r>
            <a:r>
              <a:rPr kumimoji="1" lang="ja-JP" altLang="en-US" dirty="0" smtClean="0"/>
              <a:t>から余裕</a:t>
            </a:r>
            <a:r>
              <a:rPr kumimoji="1" lang="ja-JP" altLang="en-US" dirty="0"/>
              <a:t>があれば行動観察も行いましょう。</a:t>
            </a:r>
          </a:p>
        </p:txBody>
      </p:sp>
      <p:sp>
        <p:nvSpPr>
          <p:cNvPr id="6" name="日付プレースホルダー 5"/>
          <p:cNvSpPr>
            <a:spLocks noGrp="1"/>
          </p:cNvSpPr>
          <p:nvPr>
            <p:ph type="dt" idx="10"/>
          </p:nvPr>
        </p:nvSpPr>
        <p:spPr/>
        <p:txBody>
          <a:bodyPr/>
          <a:lstStyle/>
          <a:p>
            <a:r>
              <a:rPr lang="en-US" altLang="ja-JP" smtClean="0"/>
              <a:t>2023/10/19</a:t>
            </a:r>
            <a:endParaRPr lang="ja-JP" altLang="en-US"/>
          </a:p>
        </p:txBody>
      </p:sp>
    </p:spTree>
    <p:extLst>
      <p:ext uri="{BB962C8B-B14F-4D97-AF65-F5344CB8AC3E}">
        <p14:creationId xmlns:p14="http://schemas.microsoft.com/office/powerpoint/2010/main" val="116508103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ワークの際などに見やすいかと思いまして、５つの項目を１枚にまとめておきました。</a:t>
            </a:r>
            <a:endParaRPr kumimoji="1" lang="en-US" altLang="ja-JP" dirty="0"/>
          </a:p>
          <a:p>
            <a:r>
              <a:rPr kumimoji="1" lang="ja-JP" altLang="en-US" dirty="0"/>
              <a:t>（読む）</a:t>
            </a:r>
            <a:endParaRPr kumimoji="1" lang="en-US" altLang="ja-JP" dirty="0"/>
          </a:p>
          <a:p>
            <a:r>
              <a:rPr kumimoji="1" lang="ja-JP" altLang="en-US" dirty="0"/>
              <a:t>先程、インタビューの準備①で「仮説を立てること」と「インタビュー」を繰り返し行うと良いと言いましたが、</a:t>
            </a:r>
            <a:endParaRPr kumimoji="1" lang="en-US" altLang="ja-JP" dirty="0"/>
          </a:p>
          <a:p>
            <a:r>
              <a:rPr kumimoji="1" lang="ja-JP" altLang="en-US" dirty="0"/>
              <a:t>それをすることで「どの程度、仮説が正確なものであったかを確認することができます」ここでは「仮説の検証」と呼びます</a:t>
            </a:r>
            <a:r>
              <a:rPr kumimoji="1" lang="ja-JP" altLang="en-US" dirty="0" smtClean="0"/>
              <a:t>。</a:t>
            </a:r>
            <a:endParaRPr kumimoji="1" lang="en-US" altLang="ja-JP" dirty="0"/>
          </a:p>
          <a:p>
            <a:r>
              <a:rPr kumimoji="1" lang="ja-JP" altLang="en-US" dirty="0"/>
              <a:t>もちろん全てを完璧にこなす必要はありませんと記載しているように、最初は①～⑤の中でできるものから行うようにしてください。</a:t>
            </a:r>
            <a:endParaRPr kumimoji="1" lang="en-US" altLang="ja-JP" dirty="0"/>
          </a:p>
          <a:p>
            <a:endParaRPr kumimoji="1" lang="en-US" altLang="ja-JP" dirty="0"/>
          </a:p>
        </p:txBody>
      </p:sp>
      <p:sp>
        <p:nvSpPr>
          <p:cNvPr id="6" name="日付プレースホルダー 5"/>
          <p:cNvSpPr>
            <a:spLocks noGrp="1"/>
          </p:cNvSpPr>
          <p:nvPr>
            <p:ph type="dt" idx="10"/>
          </p:nvPr>
        </p:nvSpPr>
        <p:spPr/>
        <p:txBody>
          <a:bodyPr/>
          <a:lstStyle/>
          <a:p>
            <a:r>
              <a:rPr lang="en-US" altLang="ja-JP" smtClean="0"/>
              <a:t>2023/10/19</a:t>
            </a:r>
            <a:endParaRPr lang="ja-JP" altLang="en-US"/>
          </a:p>
        </p:txBody>
      </p:sp>
    </p:spTree>
    <p:extLst>
      <p:ext uri="{BB962C8B-B14F-4D97-AF65-F5344CB8AC3E}">
        <p14:creationId xmlns:p14="http://schemas.microsoft.com/office/powerpoint/2010/main" val="226012114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（読む）</a:t>
            </a:r>
          </a:p>
        </p:txBody>
      </p:sp>
      <p:sp>
        <p:nvSpPr>
          <p:cNvPr id="6" name="日付プレースホルダー 5"/>
          <p:cNvSpPr>
            <a:spLocks noGrp="1"/>
          </p:cNvSpPr>
          <p:nvPr>
            <p:ph type="dt" idx="10"/>
          </p:nvPr>
        </p:nvSpPr>
        <p:spPr/>
        <p:txBody>
          <a:bodyPr/>
          <a:lstStyle/>
          <a:p>
            <a:r>
              <a:rPr lang="en-US" altLang="ja-JP" smtClean="0"/>
              <a:t>2023/10/19</a:t>
            </a:r>
            <a:endParaRPr lang="ja-JP" altLang="en-US"/>
          </a:p>
        </p:txBody>
      </p:sp>
    </p:spTree>
    <p:extLst>
      <p:ext uri="{BB962C8B-B14F-4D97-AF65-F5344CB8AC3E}">
        <p14:creationId xmlns:p14="http://schemas.microsoft.com/office/powerpoint/2010/main" val="67946590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947836">
              <a:defRPr/>
            </a:pPr>
            <a:r>
              <a:rPr kumimoji="1" lang="ja-JP" altLang="en-US" dirty="0" smtClean="0"/>
              <a:t>（上読む</a:t>
            </a:r>
            <a:r>
              <a:rPr kumimoji="1" lang="ja-JP" altLang="en-US" dirty="0"/>
              <a:t>）</a:t>
            </a:r>
            <a:endParaRPr kumimoji="1" lang="en-US" altLang="ja-JP" dirty="0"/>
          </a:p>
          <a:p>
            <a:pPr defTabSz="947836">
              <a:defRPr/>
            </a:pPr>
            <a:endParaRPr kumimoji="1" lang="en-US" altLang="ja-JP" dirty="0"/>
          </a:p>
          <a:p>
            <a:pPr defTabSz="947836">
              <a:defRPr/>
            </a:pPr>
            <a:r>
              <a:rPr kumimoji="1" lang="ja-JP" altLang="en-US" dirty="0"/>
              <a:t>元々、学校での給食献立表は紙で配布されており、アレルギーのお子さんを持つ保護者の方々の負担が大きいのではないかというところから取組が始まったものです。</a:t>
            </a:r>
            <a:endParaRPr kumimoji="1" lang="en-US" altLang="ja-JP" dirty="0"/>
          </a:p>
          <a:p>
            <a:pPr defTabSz="947836">
              <a:defRPr/>
            </a:pPr>
            <a:r>
              <a:rPr kumimoji="1" lang="ja-JP" altLang="en-US" dirty="0"/>
              <a:t>ここでは既に仮説がいくつか設定されています。仮説とは、こうすれば保護者の方の負担を解消できるのではないかという解決策です。</a:t>
            </a:r>
            <a:endParaRPr kumimoji="1" lang="en-US" altLang="ja-JP" dirty="0"/>
          </a:p>
          <a:p>
            <a:pPr defTabSz="947836">
              <a:defRPr/>
            </a:pPr>
            <a:r>
              <a:rPr kumimoji="1" lang="ja-JP" altLang="en-US" dirty="0"/>
              <a:t>仮説を読み上げます</a:t>
            </a:r>
            <a:r>
              <a:rPr kumimoji="1" lang="ja-JP" altLang="en-US" dirty="0" smtClean="0"/>
              <a:t>。</a:t>
            </a:r>
            <a:endParaRPr kumimoji="1" lang="en-US" altLang="ja-JP" dirty="0" smtClean="0"/>
          </a:p>
          <a:p>
            <a:pPr defTabSz="947836">
              <a:defRPr/>
            </a:pPr>
            <a:r>
              <a:rPr kumimoji="1" lang="ja-JP" altLang="en-US" dirty="0" smtClean="0"/>
              <a:t>（仮説読む</a:t>
            </a:r>
            <a:r>
              <a:rPr kumimoji="1" lang="ja-JP" altLang="en-US" dirty="0"/>
              <a:t>）</a:t>
            </a:r>
            <a:endParaRPr kumimoji="1" lang="en-US" altLang="ja-JP" dirty="0"/>
          </a:p>
          <a:p>
            <a:pPr defTabSz="947836">
              <a:defRPr/>
            </a:pPr>
            <a:r>
              <a:rPr kumimoji="1" lang="ja-JP" altLang="en-US" dirty="0"/>
              <a:t>以上の３つの仮説を既に持っています。この情報を元にして、先程の資料のインタビューの準備②「</a:t>
            </a:r>
            <a:r>
              <a:rPr lang="ja-JP" altLang="en-US" b="1" dirty="0">
                <a:solidFill>
                  <a:srgbClr val="FF0000"/>
                </a:solidFill>
              </a:rPr>
              <a:t>対象を設定する</a:t>
            </a:r>
            <a:r>
              <a:rPr kumimoji="1" lang="ja-JP" altLang="en-US" dirty="0"/>
              <a:t>」（インタビュー相手を決める）③「</a:t>
            </a:r>
            <a:r>
              <a:rPr lang="ja-JP" altLang="en-US" b="1" dirty="0">
                <a:solidFill>
                  <a:srgbClr val="FF0000"/>
                </a:solidFill>
              </a:rPr>
              <a:t>環境を整える</a:t>
            </a:r>
            <a:r>
              <a:rPr kumimoji="1" lang="ja-JP" altLang="en-US" dirty="0"/>
              <a:t>」（どこでインタビューするのか決める）④「</a:t>
            </a:r>
            <a:r>
              <a:rPr lang="ja-JP" altLang="en-US" b="1" dirty="0">
                <a:solidFill>
                  <a:srgbClr val="FF0000"/>
                </a:solidFill>
              </a:rPr>
              <a:t>質問事項を考える</a:t>
            </a:r>
            <a:r>
              <a:rPr kumimoji="1" lang="ja-JP" altLang="en-US" dirty="0"/>
              <a:t>」（インタビュー内容を決める）ことに今から取り組んでいただきます。</a:t>
            </a:r>
          </a:p>
        </p:txBody>
      </p:sp>
      <p:sp>
        <p:nvSpPr>
          <p:cNvPr id="6" name="日付プレースホルダー 5"/>
          <p:cNvSpPr>
            <a:spLocks noGrp="1"/>
          </p:cNvSpPr>
          <p:nvPr>
            <p:ph type="dt" idx="10"/>
          </p:nvPr>
        </p:nvSpPr>
        <p:spPr/>
        <p:txBody>
          <a:bodyPr/>
          <a:lstStyle/>
          <a:p>
            <a:r>
              <a:rPr lang="en-US" altLang="ja-JP" smtClean="0"/>
              <a:t>2023/10/19</a:t>
            </a:r>
            <a:endParaRPr lang="ja-JP" altLang="en-US"/>
          </a:p>
        </p:txBody>
      </p:sp>
    </p:spTree>
    <p:extLst>
      <p:ext uri="{BB962C8B-B14F-4D97-AF65-F5344CB8AC3E}">
        <p14:creationId xmlns:p14="http://schemas.microsoft.com/office/powerpoint/2010/main" val="205009793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947836">
              <a:defRPr/>
            </a:pPr>
            <a:r>
              <a:rPr kumimoji="1" lang="ja-JP" altLang="en-US" dirty="0"/>
              <a:t>ワークに入る前にここでこういった事柄を考えるにあたって、重要な考え方がありますのでご説明いたします。</a:t>
            </a:r>
            <a:endParaRPr kumimoji="1" lang="en-US" altLang="ja-JP" dirty="0"/>
          </a:p>
          <a:p>
            <a:pPr defTabSz="947836">
              <a:defRPr/>
            </a:pPr>
            <a:r>
              <a:rPr kumimoji="1" lang="ja-JP" altLang="en-US" dirty="0"/>
              <a:t>（読む）</a:t>
            </a:r>
            <a:endParaRPr kumimoji="1" lang="en-US" altLang="ja-JP" dirty="0"/>
          </a:p>
          <a:p>
            <a:pPr defTabSz="947836">
              <a:defRPr/>
            </a:pPr>
            <a:r>
              <a:rPr kumimoji="1" lang="ja-JP" altLang="en-US" dirty="0"/>
              <a:t>こうやって秩序立てて順番に追うことでできる限り漏れを減らすという手法です。こういった考え方も参考にしながらワークに取組んでいただきたいと思います。</a:t>
            </a:r>
          </a:p>
        </p:txBody>
      </p:sp>
      <p:sp>
        <p:nvSpPr>
          <p:cNvPr id="6" name="日付プレースホルダー 5"/>
          <p:cNvSpPr>
            <a:spLocks noGrp="1"/>
          </p:cNvSpPr>
          <p:nvPr>
            <p:ph type="dt" idx="10"/>
          </p:nvPr>
        </p:nvSpPr>
        <p:spPr/>
        <p:txBody>
          <a:bodyPr/>
          <a:lstStyle/>
          <a:p>
            <a:r>
              <a:rPr lang="en-US" altLang="ja-JP" smtClean="0"/>
              <a:t>2023/10/19</a:t>
            </a:r>
            <a:endParaRPr lang="ja-JP" altLang="en-US"/>
          </a:p>
        </p:txBody>
      </p:sp>
    </p:spTree>
    <p:extLst>
      <p:ext uri="{BB962C8B-B14F-4D97-AF65-F5344CB8AC3E}">
        <p14:creationId xmlns:p14="http://schemas.microsoft.com/office/powerpoint/2010/main" val="49613254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（読む）</a:t>
            </a:r>
            <a:endParaRPr kumimoji="1" lang="en-US" altLang="ja-JP" dirty="0"/>
          </a:p>
          <a:p>
            <a:endParaRPr kumimoji="1" lang="en-US" altLang="ja-JP" dirty="0"/>
          </a:p>
          <a:p>
            <a:pPr defTabSz="914283">
              <a:defRPr/>
            </a:pPr>
            <a:r>
              <a:rPr lang="ja-JP" altLang="en-US" dirty="0"/>
              <a:t>● チームでディスカッション</a:t>
            </a:r>
            <a:endParaRPr lang="en-US" altLang="ja-JP" dirty="0">
              <a:solidFill>
                <a:srgbClr val="FF0000"/>
              </a:solidFill>
            </a:endParaRPr>
          </a:p>
          <a:p>
            <a:r>
              <a:rPr kumimoji="1" lang="ja-JP" altLang="en-US" dirty="0"/>
              <a:t>→</a:t>
            </a:r>
            <a:r>
              <a:rPr kumimoji="1" lang="en-US" altLang="ja-JP" dirty="0"/>
              <a:t>A3</a:t>
            </a:r>
            <a:r>
              <a:rPr kumimoji="1" lang="ja-JP" altLang="en-US" dirty="0"/>
              <a:t>の紙へ個人ワークで考えていただいた付箋を貼りながら、チームディスカッションを行ってください。</a:t>
            </a:r>
            <a:endParaRPr kumimoji="1" lang="en-US" altLang="ja-JP" dirty="0"/>
          </a:p>
          <a:p>
            <a:r>
              <a:rPr kumimoji="1" lang="ja-JP" altLang="en-US" dirty="0"/>
              <a:t>あまりにも似ている内容は、重ねて貼ったりしていただいても結構です。</a:t>
            </a:r>
            <a:endParaRPr kumimoji="1" lang="en-US" altLang="ja-JP" dirty="0"/>
          </a:p>
          <a:p>
            <a:endParaRPr kumimoji="1" lang="en-US" altLang="ja-JP" dirty="0"/>
          </a:p>
          <a:p>
            <a:r>
              <a:rPr kumimoji="1" lang="en-US" altLang="ja-JP" dirty="0"/>
              <a:t>【</a:t>
            </a:r>
            <a:r>
              <a:rPr kumimoji="1" lang="ja-JP" altLang="en-US" dirty="0"/>
              <a:t>ワーク後</a:t>
            </a:r>
            <a:r>
              <a:rPr kumimoji="1" lang="en-US" altLang="ja-JP" dirty="0"/>
              <a:t>】</a:t>
            </a:r>
          </a:p>
          <a:p>
            <a:r>
              <a:rPr kumimoji="1" lang="ja-JP" altLang="en-US" dirty="0"/>
              <a:t>席を立っていただき、違うチームのテーブルで付箋の内容を確認してください。</a:t>
            </a:r>
            <a:endParaRPr kumimoji="1" lang="en-US" altLang="ja-JP" dirty="0"/>
          </a:p>
        </p:txBody>
      </p:sp>
      <p:sp>
        <p:nvSpPr>
          <p:cNvPr id="6" name="日付プレースホルダー 5"/>
          <p:cNvSpPr>
            <a:spLocks noGrp="1"/>
          </p:cNvSpPr>
          <p:nvPr>
            <p:ph type="dt" idx="10"/>
          </p:nvPr>
        </p:nvSpPr>
        <p:spPr/>
        <p:txBody>
          <a:bodyPr/>
          <a:lstStyle/>
          <a:p>
            <a:r>
              <a:rPr lang="en-US" altLang="ja-JP" smtClean="0"/>
              <a:t>2023/10/19</a:t>
            </a:r>
            <a:endParaRPr lang="ja-JP" altLang="en-US"/>
          </a:p>
        </p:txBody>
      </p:sp>
    </p:spTree>
    <p:extLst>
      <p:ext uri="{BB962C8B-B14F-4D97-AF65-F5344CB8AC3E}">
        <p14:creationId xmlns:p14="http://schemas.microsoft.com/office/powerpoint/2010/main" val="1625505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（読む）</a:t>
            </a:r>
            <a:endParaRPr kumimoji="1" lang="en-US" altLang="ja-JP" dirty="0"/>
          </a:p>
          <a:p>
            <a:endParaRPr kumimoji="1" lang="en-US" altLang="ja-JP" dirty="0"/>
          </a:p>
          <a:p>
            <a:r>
              <a:rPr kumimoji="1" lang="ja-JP" altLang="en-US" dirty="0"/>
              <a:t>吉永講師が神戸市にて献立表の改善に取り組まれた際に、実際にされたことを紹介いたします。</a:t>
            </a:r>
            <a:endParaRPr kumimoji="1" lang="en-US" altLang="ja-JP" dirty="0"/>
          </a:p>
          <a:p>
            <a:r>
              <a:rPr kumimoji="1" lang="ja-JP" altLang="en-US" dirty="0"/>
              <a:t>解説という形で紹介しますが、いくつか答えがある中の１つだと捉えていただければ結構です。</a:t>
            </a:r>
          </a:p>
        </p:txBody>
      </p:sp>
      <p:sp>
        <p:nvSpPr>
          <p:cNvPr id="6" name="日付プレースホルダー 5"/>
          <p:cNvSpPr>
            <a:spLocks noGrp="1"/>
          </p:cNvSpPr>
          <p:nvPr>
            <p:ph type="dt" idx="10"/>
          </p:nvPr>
        </p:nvSpPr>
        <p:spPr/>
        <p:txBody>
          <a:bodyPr/>
          <a:lstStyle/>
          <a:p>
            <a:r>
              <a:rPr lang="en-US" altLang="ja-JP" smtClean="0"/>
              <a:t>2023/10/19</a:t>
            </a:r>
            <a:endParaRPr lang="ja-JP" altLang="en-US"/>
          </a:p>
        </p:txBody>
      </p:sp>
    </p:spTree>
    <p:extLst>
      <p:ext uri="{BB962C8B-B14F-4D97-AF65-F5344CB8AC3E}">
        <p14:creationId xmlns:p14="http://schemas.microsoft.com/office/powerpoint/2010/main" val="31489250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0"/>
        <p:cNvGrpSpPr/>
        <p:nvPr/>
      </p:nvGrpSpPr>
      <p:grpSpPr>
        <a:xfrm>
          <a:off x="0" y="0"/>
          <a:ext cx="0" cy="0"/>
          <a:chOff x="0" y="0"/>
          <a:chExt cx="0" cy="0"/>
        </a:xfrm>
      </p:grpSpPr>
      <p:sp>
        <p:nvSpPr>
          <p:cNvPr id="71" name="Google Shape;71;gad6272c11a_0_11:notes"/>
          <p:cNvSpPr>
            <a:spLocks noGrp="1" noRot="1" noChangeAspect="1"/>
          </p:cNvSpPr>
          <p:nvPr>
            <p:ph type="sldImg" idx="2"/>
          </p:nvPr>
        </p:nvSpPr>
        <p:spPr>
          <a:xfrm>
            <a:off x="-139700" y="858838"/>
            <a:ext cx="7635875" cy="4295775"/>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2" name="Google Shape;72;gad6272c11a_0_11:notes"/>
          <p:cNvSpPr txBox="1">
            <a:spLocks noGrp="1"/>
          </p:cNvSpPr>
          <p:nvPr>
            <p:ph type="body" idx="1"/>
          </p:nvPr>
        </p:nvSpPr>
        <p:spPr>
          <a:xfrm>
            <a:off x="735897" y="5441272"/>
            <a:ext cx="5887163" cy="5154887"/>
          </a:xfrm>
          <a:prstGeom prst="rect">
            <a:avLst/>
          </a:prstGeom>
        </p:spPr>
        <p:txBody>
          <a:bodyPr spcFirstLastPara="1" wrap="square" lIns="98246" tIns="98246" rIns="98246" bIns="98246" anchor="t" anchorCtr="0">
            <a:noAutofit/>
          </a:bodyPr>
          <a:lstStyle/>
          <a:p>
            <a:r>
              <a:rPr lang="ja-JP" altLang="en-US" dirty="0"/>
              <a:t>続いてこの研修の全体の流れについて、初めにおさらいさせていただきたいと思います。</a:t>
            </a:r>
            <a:endParaRPr lang="en-US" altLang="ja-JP" dirty="0"/>
          </a:p>
          <a:p>
            <a:r>
              <a:rPr lang="ja-JP" altLang="en-US" dirty="0"/>
              <a:t>今年度の働き方改革研修は</a:t>
            </a:r>
            <a:r>
              <a:rPr lang="ja-JP" altLang="en-US" dirty="0" smtClean="0"/>
              <a:t>、</a:t>
            </a:r>
            <a:endParaRPr lang="en-US" altLang="ja-JP" dirty="0" smtClean="0"/>
          </a:p>
          <a:p>
            <a:r>
              <a:rPr lang="en-US" altLang="ja-JP" dirty="0" smtClean="0"/>
              <a:t>※</a:t>
            </a:r>
            <a:r>
              <a:rPr lang="ja-JP" altLang="en-US" dirty="0" smtClean="0"/>
              <a:t>（８月</a:t>
            </a:r>
            <a:r>
              <a:rPr lang="ja-JP" altLang="en-US" dirty="0"/>
              <a:t>から</a:t>
            </a:r>
            <a:r>
              <a:rPr lang="ja-JP" altLang="en-US" dirty="0" smtClean="0"/>
              <a:t>１２月）まで</a:t>
            </a:r>
            <a:r>
              <a:rPr lang="ja-JP" altLang="en-US" dirty="0"/>
              <a:t>にかけて全６回実施いたします。</a:t>
            </a:r>
            <a:endParaRPr lang="en-US" altLang="ja-JP" dirty="0"/>
          </a:p>
          <a:p>
            <a:r>
              <a:rPr lang="en-US" altLang="ja-JP" dirty="0" smtClean="0"/>
              <a:t>※</a:t>
            </a:r>
            <a:r>
              <a:rPr lang="ja-JP" altLang="en-US" dirty="0" smtClean="0"/>
              <a:t>（</a:t>
            </a:r>
            <a:r>
              <a:rPr lang="en-US" altLang="ja-JP" dirty="0" smtClean="0"/>
              <a:t>8/4</a:t>
            </a:r>
            <a:r>
              <a:rPr lang="ja-JP" altLang="en-US" dirty="0" smtClean="0"/>
              <a:t>）に</a:t>
            </a:r>
            <a:r>
              <a:rPr lang="ja-JP" altLang="en-US" dirty="0"/>
              <a:t>は「ファシリテーション入門」、会議をいかに運営するのかに関しての研修を行い、</a:t>
            </a:r>
            <a:endParaRPr lang="en-US" altLang="ja-JP" dirty="0"/>
          </a:p>
          <a:p>
            <a:r>
              <a:rPr lang="en-US" altLang="ja-JP" dirty="0" smtClean="0"/>
              <a:t>※</a:t>
            </a:r>
            <a:r>
              <a:rPr lang="ja-JP" altLang="en-US" dirty="0" smtClean="0"/>
              <a:t>（</a:t>
            </a:r>
            <a:r>
              <a:rPr lang="en-US" altLang="ja-JP" dirty="0" smtClean="0"/>
              <a:t>8/29</a:t>
            </a:r>
            <a:r>
              <a:rPr lang="ja-JP" altLang="en-US" dirty="0" err="1"/>
              <a:t>、</a:t>
            </a:r>
            <a:r>
              <a:rPr lang="en-US" altLang="ja-JP" dirty="0" smtClean="0"/>
              <a:t>9/13</a:t>
            </a:r>
            <a:r>
              <a:rPr lang="ja-JP" altLang="en-US" dirty="0" smtClean="0"/>
              <a:t>）には</a:t>
            </a:r>
            <a:r>
              <a:rPr lang="ja-JP" altLang="en-US" dirty="0"/>
              <a:t>、「業務フローの描き方」について学びました。</a:t>
            </a:r>
            <a:endParaRPr lang="en-US" altLang="ja-JP" dirty="0"/>
          </a:p>
          <a:p>
            <a:endParaRPr lang="en-US" altLang="ja-JP" dirty="0"/>
          </a:p>
          <a:p>
            <a:r>
              <a:rPr lang="ja-JP" altLang="en-US" dirty="0"/>
              <a:t>そして今回は、「利用者調査入門」ということで</a:t>
            </a:r>
            <a:endParaRPr lang="en-US" altLang="ja-JP" dirty="0"/>
          </a:p>
          <a:p>
            <a:r>
              <a:rPr lang="ja-JP" altLang="en-US" dirty="0"/>
              <a:t>インタビューに関する知識を学んでいきます。</a:t>
            </a:r>
            <a:endParaRPr lang="en-US" altLang="ja-JP" dirty="0"/>
          </a:p>
          <a:p>
            <a:endParaRPr lang="en-US" altLang="ja-JP" dirty="0"/>
          </a:p>
          <a:p>
            <a:r>
              <a:rPr lang="ja-JP" altLang="en-US" dirty="0"/>
              <a:t>次回以降にも「プレゼンテーション入門」研修が２回残っておりますので、お時間のある方は是非、積極的なご参加をお願いいたします。</a:t>
            </a:r>
            <a:endParaRPr lang="en-US" altLang="ja-JP" dirty="0"/>
          </a:p>
        </p:txBody>
      </p:sp>
      <p:sp>
        <p:nvSpPr>
          <p:cNvPr id="3" name="日付プレースホルダー 2"/>
          <p:cNvSpPr>
            <a:spLocks noGrp="1"/>
          </p:cNvSpPr>
          <p:nvPr>
            <p:ph type="dt" idx="10"/>
          </p:nvPr>
        </p:nvSpPr>
        <p:spPr/>
        <p:txBody>
          <a:bodyPr/>
          <a:lstStyle/>
          <a:p>
            <a:r>
              <a:rPr lang="en-US" altLang="ja-JP" smtClean="0"/>
              <a:t>2023/10/19</a:t>
            </a:r>
            <a:endParaRPr lang="ja-JP" altLang="en-US"/>
          </a:p>
        </p:txBody>
      </p:sp>
    </p:spTree>
    <p:extLst>
      <p:ext uri="{BB962C8B-B14F-4D97-AF65-F5344CB8AC3E}">
        <p14:creationId xmlns:p14="http://schemas.microsoft.com/office/powerpoint/2010/main" val="53963528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947836">
              <a:defRPr/>
            </a:pPr>
            <a:r>
              <a:rPr kumimoji="1" lang="ja-JP" altLang="en-US" dirty="0"/>
              <a:t>（読む）</a:t>
            </a:r>
            <a:endParaRPr kumimoji="1" lang="en-US" altLang="ja-JP" dirty="0"/>
          </a:p>
          <a:p>
            <a:pPr defTabSz="947836">
              <a:defRPr/>
            </a:pPr>
            <a:endParaRPr kumimoji="1" lang="en-US" altLang="ja-JP" dirty="0"/>
          </a:p>
          <a:p>
            <a:r>
              <a:rPr lang="ja-JP" altLang="en-US" sz="2800" dirty="0">
                <a:solidFill>
                  <a:schemeClr val="dk1"/>
                </a:solidFill>
                <a:cs typeface="M PLUS Rounded 1c"/>
                <a:sym typeface="M PLUS Rounded 1c"/>
              </a:rPr>
              <a:t>● </a:t>
            </a:r>
            <a:r>
              <a:rPr lang="ja" altLang="en-US" sz="2800" dirty="0">
                <a:solidFill>
                  <a:schemeClr val="dk1"/>
                </a:solidFill>
                <a:cs typeface="M PLUS Rounded 1c"/>
                <a:sym typeface="M PLUS Rounded 1c"/>
              </a:rPr>
              <a:t>場所</a:t>
            </a:r>
            <a:endParaRPr lang="en-US" altLang="ja" sz="2800" dirty="0">
              <a:solidFill>
                <a:schemeClr val="dk1"/>
              </a:solidFill>
              <a:cs typeface="M PLUS Rounded 1c"/>
              <a:sym typeface="M PLUS Rounded 1c"/>
            </a:endParaRPr>
          </a:p>
          <a:p>
            <a:r>
              <a:rPr lang="ja-JP" altLang="en-US" sz="2800" dirty="0">
                <a:solidFill>
                  <a:schemeClr val="dk1"/>
                </a:solidFill>
                <a:cs typeface="M PLUS Rounded 1c"/>
                <a:sym typeface="M PLUS Rounded 1c"/>
              </a:rPr>
              <a:t>　〇小学校</a:t>
            </a:r>
            <a:endParaRPr lang="en-US" altLang="ja-JP" sz="2800" dirty="0">
              <a:solidFill>
                <a:schemeClr val="dk1"/>
              </a:solidFill>
              <a:cs typeface="M PLUS Rounded 1c"/>
              <a:sym typeface="M PLUS Rounded 1c"/>
            </a:endParaRPr>
          </a:p>
          <a:p>
            <a:r>
              <a:rPr lang="ja-JP" altLang="en-US" sz="2200" dirty="0">
                <a:solidFill>
                  <a:schemeClr val="dk1"/>
                </a:solidFill>
                <a:cs typeface="M PLUS Rounded 1c"/>
                <a:sym typeface="M PLUS Rounded 1c"/>
              </a:rPr>
              <a:t>　 （相手のご自宅などのリラックスできる場所でも可）</a:t>
            </a:r>
            <a:endParaRPr lang="en-US" altLang="ja-JP" sz="2200" dirty="0">
              <a:solidFill>
                <a:schemeClr val="dk1"/>
              </a:solidFill>
              <a:cs typeface="M PLUS Rounded 1c"/>
              <a:sym typeface="M PLUS Rounded 1c"/>
            </a:endParaRPr>
          </a:p>
          <a:p>
            <a:pPr defTabSz="947836">
              <a:defRPr/>
            </a:pPr>
            <a:r>
              <a:rPr kumimoji="1" lang="ja-JP" altLang="en-US" dirty="0"/>
              <a:t>→本来であればリラックスできるご自宅に伺い、かつ、冷蔵庫等に実際に貼ってある献立表を見ることにも意味があります。</a:t>
            </a:r>
            <a:endParaRPr kumimoji="1" lang="en-US" altLang="ja-JP" dirty="0"/>
          </a:p>
          <a:p>
            <a:pPr defTabSz="947836">
              <a:defRPr/>
            </a:pPr>
            <a:r>
              <a:rPr kumimoji="1" lang="ja-JP" altLang="en-US" dirty="0"/>
              <a:t>ただ、あまり完璧を追い求めすぎても良くないのでできる範囲で行った結果が小学校であったと御理解ください。</a:t>
            </a:r>
          </a:p>
        </p:txBody>
      </p:sp>
      <p:sp>
        <p:nvSpPr>
          <p:cNvPr id="6" name="日付プレースホルダー 5"/>
          <p:cNvSpPr>
            <a:spLocks noGrp="1"/>
          </p:cNvSpPr>
          <p:nvPr>
            <p:ph type="dt" idx="10"/>
          </p:nvPr>
        </p:nvSpPr>
        <p:spPr/>
        <p:txBody>
          <a:bodyPr/>
          <a:lstStyle/>
          <a:p>
            <a:r>
              <a:rPr lang="en-US" altLang="ja-JP" smtClean="0"/>
              <a:t>2023/10/19</a:t>
            </a:r>
            <a:endParaRPr lang="ja-JP" altLang="en-US"/>
          </a:p>
        </p:txBody>
      </p:sp>
    </p:spTree>
    <p:extLst>
      <p:ext uri="{BB962C8B-B14F-4D97-AF65-F5344CB8AC3E}">
        <p14:creationId xmlns:p14="http://schemas.microsoft.com/office/powerpoint/2010/main" val="389536793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947836">
              <a:defRPr/>
            </a:pPr>
            <a:r>
              <a:rPr kumimoji="1" lang="ja-JP" altLang="en-US" dirty="0"/>
              <a:t>（読む）</a:t>
            </a:r>
          </a:p>
        </p:txBody>
      </p:sp>
      <p:sp>
        <p:nvSpPr>
          <p:cNvPr id="6" name="日付プレースホルダー 5"/>
          <p:cNvSpPr>
            <a:spLocks noGrp="1"/>
          </p:cNvSpPr>
          <p:nvPr>
            <p:ph type="dt" idx="10"/>
          </p:nvPr>
        </p:nvSpPr>
        <p:spPr/>
        <p:txBody>
          <a:bodyPr/>
          <a:lstStyle/>
          <a:p>
            <a:r>
              <a:rPr lang="en-US" altLang="ja-JP" smtClean="0"/>
              <a:t>2023/10/19</a:t>
            </a:r>
            <a:endParaRPr lang="ja-JP" altLang="en-US"/>
          </a:p>
        </p:txBody>
      </p:sp>
    </p:spTree>
    <p:extLst>
      <p:ext uri="{BB962C8B-B14F-4D97-AF65-F5344CB8AC3E}">
        <p14:creationId xmlns:p14="http://schemas.microsoft.com/office/powerpoint/2010/main" val="170701032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947836">
              <a:defRPr/>
            </a:pPr>
            <a:r>
              <a:rPr kumimoji="1" lang="ja-JP" altLang="en-US" dirty="0"/>
              <a:t>実際のインタビューを終えて、分かったことですが、</a:t>
            </a:r>
            <a:endParaRPr kumimoji="1" lang="en-US" altLang="ja-JP" dirty="0"/>
          </a:p>
          <a:p>
            <a:pPr defTabSz="947836">
              <a:defRPr/>
            </a:pPr>
            <a:r>
              <a:rPr kumimoji="1" lang="ja-JP" altLang="en-US" dirty="0"/>
              <a:t>（読む）</a:t>
            </a:r>
          </a:p>
        </p:txBody>
      </p:sp>
      <p:sp>
        <p:nvSpPr>
          <p:cNvPr id="6" name="日付プレースホルダー 5"/>
          <p:cNvSpPr>
            <a:spLocks noGrp="1"/>
          </p:cNvSpPr>
          <p:nvPr>
            <p:ph type="dt" idx="10"/>
          </p:nvPr>
        </p:nvSpPr>
        <p:spPr/>
        <p:txBody>
          <a:bodyPr/>
          <a:lstStyle/>
          <a:p>
            <a:r>
              <a:rPr lang="en-US" altLang="ja-JP" smtClean="0"/>
              <a:t>2023/10/19</a:t>
            </a:r>
            <a:endParaRPr lang="ja-JP" altLang="en-US"/>
          </a:p>
        </p:txBody>
      </p:sp>
    </p:spTree>
    <p:extLst>
      <p:ext uri="{BB962C8B-B14F-4D97-AF65-F5344CB8AC3E}">
        <p14:creationId xmlns:p14="http://schemas.microsoft.com/office/powerpoint/2010/main" val="220407517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（読む）</a:t>
            </a:r>
          </a:p>
        </p:txBody>
      </p:sp>
      <p:sp>
        <p:nvSpPr>
          <p:cNvPr id="6" name="日付プレースホルダー 5"/>
          <p:cNvSpPr>
            <a:spLocks noGrp="1"/>
          </p:cNvSpPr>
          <p:nvPr>
            <p:ph type="dt" idx="10"/>
          </p:nvPr>
        </p:nvSpPr>
        <p:spPr/>
        <p:txBody>
          <a:bodyPr/>
          <a:lstStyle/>
          <a:p>
            <a:r>
              <a:rPr lang="en-US" altLang="ja-JP" smtClean="0"/>
              <a:t>2023/10/19</a:t>
            </a:r>
            <a:endParaRPr lang="ja-JP" altLang="en-US"/>
          </a:p>
        </p:txBody>
      </p:sp>
    </p:spTree>
    <p:extLst>
      <p:ext uri="{BB962C8B-B14F-4D97-AF65-F5344CB8AC3E}">
        <p14:creationId xmlns:p14="http://schemas.microsoft.com/office/powerpoint/2010/main" val="285212697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a:t>● </a:t>
            </a:r>
            <a:r>
              <a:rPr lang="ja-JP" altLang="en-US" dirty="0" smtClean="0"/>
              <a:t>チームでディスカッション（検討）</a:t>
            </a:r>
            <a:endParaRPr lang="en-US" altLang="ja-JP" dirty="0" smtClean="0"/>
          </a:p>
          <a:p>
            <a:r>
              <a:rPr lang="ja-JP" altLang="en-US" dirty="0">
                <a:solidFill>
                  <a:srgbClr val="FF0000"/>
                </a:solidFill>
                <a:latin typeface="MS UI Gothic" panose="020B0600070205080204" pitchFamily="50" charset="-128"/>
                <a:ea typeface="MS UI Gothic" panose="020B0600070205080204" pitchFamily="50" charset="-128"/>
              </a:rPr>
              <a:t>　</a:t>
            </a:r>
            <a:r>
              <a:rPr lang="ja-JP" altLang="en-US" dirty="0">
                <a:latin typeface="MS UI Gothic" panose="020B0600070205080204" pitchFamily="50" charset="-128"/>
                <a:ea typeface="MS UI Gothic" panose="020B0600070205080204" pitchFamily="50" charset="-128"/>
              </a:rPr>
              <a:t>〇ワーク１で出た職員目線でイケ</a:t>
            </a:r>
            <a:r>
              <a:rPr lang="ja-JP" altLang="en-US" dirty="0" err="1">
                <a:latin typeface="MS UI Gothic" panose="020B0600070205080204" pitchFamily="50" charset="-128"/>
                <a:ea typeface="MS UI Gothic" panose="020B0600070205080204" pitchFamily="50" charset="-128"/>
              </a:rPr>
              <a:t>て</a:t>
            </a:r>
            <a:r>
              <a:rPr lang="ja-JP" altLang="en-US" dirty="0">
                <a:latin typeface="MS UI Gothic" panose="020B0600070205080204" pitchFamily="50" charset="-128"/>
                <a:ea typeface="MS UI Gothic" panose="020B0600070205080204" pitchFamily="50" charset="-128"/>
              </a:rPr>
              <a:t>ないサービスの中から、１つを課題として設定し、紙へ記載する</a:t>
            </a:r>
            <a:endParaRPr lang="en-US" altLang="ja-JP" dirty="0">
              <a:latin typeface="MS UI Gothic" panose="020B0600070205080204" pitchFamily="50" charset="-128"/>
              <a:ea typeface="MS UI Gothic" panose="020B0600070205080204" pitchFamily="50" charset="-128"/>
            </a:endParaRPr>
          </a:p>
          <a:p>
            <a:r>
              <a:rPr lang="ja-JP" altLang="en-US" dirty="0">
                <a:latin typeface="MS UI Gothic" panose="020B0600070205080204" pitchFamily="50" charset="-128"/>
                <a:ea typeface="MS UI Gothic" panose="020B0600070205080204" pitchFamily="50" charset="-128"/>
              </a:rPr>
              <a:t>→紙については、各チームに</a:t>
            </a:r>
            <a:r>
              <a:rPr lang="en-US" altLang="ja-JP" dirty="0">
                <a:latin typeface="MS UI Gothic" panose="020B0600070205080204" pitchFamily="50" charset="-128"/>
                <a:ea typeface="MS UI Gothic" panose="020B0600070205080204" pitchFamily="50" charset="-128"/>
              </a:rPr>
              <a:t>A3</a:t>
            </a:r>
            <a:r>
              <a:rPr lang="ja-JP" altLang="en-US" dirty="0">
                <a:latin typeface="MS UI Gothic" panose="020B0600070205080204" pitchFamily="50" charset="-128"/>
                <a:ea typeface="MS UI Gothic" panose="020B0600070205080204" pitchFamily="50" charset="-128"/>
              </a:rPr>
              <a:t>白紙を配布しています。</a:t>
            </a:r>
            <a:r>
              <a:rPr lang="en-US" altLang="ja-JP" dirty="0">
                <a:latin typeface="MS UI Gothic" panose="020B0600070205080204" pitchFamily="50" charset="-128"/>
                <a:ea typeface="MS UI Gothic" panose="020B0600070205080204" pitchFamily="50" charset="-128"/>
              </a:rPr>
              <a:t>A3</a:t>
            </a:r>
            <a:r>
              <a:rPr lang="ja-JP" altLang="en-US" dirty="0">
                <a:latin typeface="MS UI Gothic" panose="020B0600070205080204" pitchFamily="50" charset="-128"/>
                <a:ea typeface="MS UI Gothic" panose="020B0600070205080204" pitchFamily="50" charset="-128"/>
              </a:rPr>
              <a:t>を２枚テープで貼り付けていただいて、ワーク</a:t>
            </a:r>
            <a:r>
              <a:rPr lang="en-US" altLang="ja-JP" dirty="0">
                <a:latin typeface="MS UI Gothic" panose="020B0600070205080204" pitchFamily="50" charset="-128"/>
                <a:ea typeface="MS UI Gothic" panose="020B0600070205080204" pitchFamily="50" charset="-128"/>
              </a:rPr>
              <a:t>3</a:t>
            </a:r>
            <a:r>
              <a:rPr lang="ja-JP" altLang="en-US" dirty="0" err="1">
                <a:latin typeface="MS UI Gothic" panose="020B0600070205080204" pitchFamily="50" charset="-128"/>
                <a:ea typeface="MS UI Gothic" panose="020B0600070205080204" pitchFamily="50" charset="-128"/>
              </a:rPr>
              <a:t>、</a:t>
            </a:r>
            <a:r>
              <a:rPr lang="en-US" altLang="ja-JP" dirty="0">
                <a:latin typeface="MS UI Gothic" panose="020B0600070205080204" pitchFamily="50" charset="-128"/>
                <a:ea typeface="MS UI Gothic" panose="020B0600070205080204" pitchFamily="50" charset="-128"/>
              </a:rPr>
              <a:t>4</a:t>
            </a:r>
            <a:r>
              <a:rPr lang="ja-JP" altLang="en-US" dirty="0">
                <a:latin typeface="MS UI Gothic" panose="020B0600070205080204" pitchFamily="50" charset="-128"/>
                <a:ea typeface="MS UI Gothic" panose="020B0600070205080204" pitchFamily="50" charset="-128"/>
              </a:rPr>
              <a:t>で使う用紙を作ってください。</a:t>
            </a:r>
            <a:endParaRPr lang="en-US" altLang="ja-JP" dirty="0">
              <a:latin typeface="MS UI Gothic" panose="020B0600070205080204" pitchFamily="50" charset="-128"/>
              <a:ea typeface="MS UI Gothic" panose="020B0600070205080204" pitchFamily="50" charset="-128"/>
            </a:endParaRPr>
          </a:p>
          <a:p>
            <a:r>
              <a:rPr lang="ja-JP" altLang="en-US" dirty="0">
                <a:latin typeface="MS UI Gothic" panose="020B0600070205080204" pitchFamily="50" charset="-128"/>
                <a:ea typeface="MS UI Gothic" panose="020B0600070205080204" pitchFamily="50" charset="-128"/>
              </a:rPr>
              <a:t>話し合いが終わりましたら、紙へ課題を１つマジックで記載してください。（こんな感じと前でやる）</a:t>
            </a:r>
            <a:endParaRPr lang="en-US" altLang="ja-JP" dirty="0">
              <a:latin typeface="MS UI Gothic" panose="020B0600070205080204" pitchFamily="50" charset="-128"/>
              <a:ea typeface="MS UI Gothic" panose="020B0600070205080204" pitchFamily="50" charset="-128"/>
            </a:endParaRPr>
          </a:p>
          <a:p>
            <a:endParaRPr lang="en-US" altLang="ja-JP" dirty="0">
              <a:latin typeface="MS UI Gothic" panose="020B0600070205080204" pitchFamily="50" charset="-128"/>
              <a:ea typeface="MS UI Gothic" panose="020B0600070205080204" pitchFamily="50" charset="-128"/>
            </a:endParaRPr>
          </a:p>
          <a:p>
            <a:r>
              <a:rPr lang="ja-JP" altLang="en-US" dirty="0">
                <a:latin typeface="MS UI Gothic" panose="020B0600070205080204" pitchFamily="50" charset="-128"/>
                <a:ea typeface="MS UI Gothic" panose="020B0600070205080204" pitchFamily="50" charset="-128"/>
              </a:rPr>
              <a:t>　〇ピンク色の付箋に、どんな仮説</a:t>
            </a:r>
            <a:r>
              <a:rPr lang="en-US" altLang="ja-JP" baseline="30000" dirty="0">
                <a:latin typeface="MS UI Gothic" panose="020B0600070205080204" pitchFamily="50" charset="-128"/>
                <a:ea typeface="MS UI Gothic" panose="020B0600070205080204" pitchFamily="50" charset="-128"/>
              </a:rPr>
              <a:t>※</a:t>
            </a:r>
            <a:r>
              <a:rPr lang="ja-JP" altLang="en-US" dirty="0">
                <a:latin typeface="MS UI Gothic" panose="020B0600070205080204" pitchFamily="50" charset="-128"/>
                <a:ea typeface="MS UI Gothic" panose="020B0600070205080204" pitchFamily="50" charset="-128"/>
              </a:rPr>
              <a:t>が考えられるかを書く</a:t>
            </a:r>
            <a:endParaRPr lang="en-US" altLang="ja-JP" dirty="0">
              <a:latin typeface="MS UI Gothic" panose="020B0600070205080204" pitchFamily="50" charset="-128"/>
              <a:ea typeface="MS UI Gothic" panose="020B0600070205080204" pitchFamily="50" charset="-128"/>
            </a:endParaRPr>
          </a:p>
          <a:p>
            <a:r>
              <a:rPr lang="ja-JP" altLang="en-US" dirty="0">
                <a:latin typeface="MS UI Gothic" panose="020B0600070205080204" pitchFamily="50" charset="-128"/>
                <a:ea typeface="MS UI Gothic" panose="020B0600070205080204" pitchFamily="50" charset="-128"/>
              </a:rPr>
              <a:t>　</a:t>
            </a:r>
            <a:r>
              <a:rPr lang="en-US" altLang="ja-JP" dirty="0">
                <a:solidFill>
                  <a:srgbClr val="FF0000"/>
                </a:solidFill>
                <a:latin typeface="MS UI Gothic" panose="020B0600070205080204" pitchFamily="50" charset="-128"/>
                <a:ea typeface="MS UI Gothic" panose="020B0600070205080204" pitchFamily="50" charset="-128"/>
              </a:rPr>
              <a:t>※</a:t>
            </a:r>
            <a:r>
              <a:rPr lang="ja-JP" altLang="en-US" dirty="0">
                <a:solidFill>
                  <a:srgbClr val="FF0000"/>
                </a:solidFill>
                <a:latin typeface="MS UI Gothic" panose="020B0600070205080204" pitchFamily="50" charset="-128"/>
                <a:ea typeface="MS UI Gothic" panose="020B0600070205080204" pitchFamily="50" charset="-128"/>
              </a:rPr>
              <a:t>仮説</a:t>
            </a:r>
            <a:r>
              <a:rPr lang="ja-JP" altLang="en-US" dirty="0">
                <a:latin typeface="MS UI Gothic" panose="020B0600070205080204" pitchFamily="50" charset="-128"/>
                <a:ea typeface="MS UI Gothic" panose="020B0600070205080204" pitchFamily="50" charset="-128"/>
              </a:rPr>
              <a:t>：どうすればその課題は解決できるのか？</a:t>
            </a:r>
            <a:endParaRPr lang="en-US" altLang="ja-JP" dirty="0">
              <a:latin typeface="MS UI Gothic" panose="020B0600070205080204" pitchFamily="50" charset="-128"/>
              <a:ea typeface="MS UI Gothic" panose="020B0600070205080204" pitchFamily="50" charset="-128"/>
            </a:endParaRPr>
          </a:p>
          <a:p>
            <a:r>
              <a:rPr lang="ja-JP" altLang="en-US" dirty="0" smtClean="0">
                <a:latin typeface="MS UI Gothic" panose="020B0600070205080204" pitchFamily="50" charset="-128"/>
                <a:ea typeface="MS UI Gothic" panose="020B0600070205080204" pitchFamily="50" charset="-128"/>
              </a:rPr>
              <a:t>→チームで</a:t>
            </a:r>
            <a:r>
              <a:rPr lang="ja-JP" altLang="en-US" dirty="0">
                <a:latin typeface="MS UI Gothic" panose="020B0600070205080204" pitchFamily="50" charset="-128"/>
                <a:ea typeface="MS UI Gothic" panose="020B0600070205080204" pitchFamily="50" charset="-128"/>
              </a:rPr>
              <a:t>考えていただいて、ピンク色の付箋に書いてください</a:t>
            </a:r>
            <a:r>
              <a:rPr lang="ja-JP" altLang="en-US" dirty="0" smtClean="0">
                <a:latin typeface="MS UI Gothic" panose="020B0600070205080204" pitchFamily="50" charset="-128"/>
                <a:ea typeface="MS UI Gothic" panose="020B0600070205080204" pitchFamily="50" charset="-128"/>
              </a:rPr>
              <a:t>。</a:t>
            </a:r>
            <a:endParaRPr lang="en-US" altLang="ja-JP" dirty="0">
              <a:latin typeface="MS UI Gothic" panose="020B0600070205080204" pitchFamily="50" charset="-128"/>
              <a:ea typeface="MS UI Gothic" panose="020B0600070205080204" pitchFamily="50" charset="-128"/>
            </a:endParaRPr>
          </a:p>
          <a:p>
            <a:r>
              <a:rPr lang="ja-JP" altLang="en-US" dirty="0">
                <a:solidFill>
                  <a:srgbClr val="FF0000"/>
                </a:solidFill>
                <a:latin typeface="MS UI Gothic" panose="020B0600070205080204" pitchFamily="50" charset="-128"/>
                <a:ea typeface="MS UI Gothic" panose="020B0600070205080204" pitchFamily="50" charset="-128"/>
              </a:rPr>
              <a:t>　</a:t>
            </a:r>
            <a:r>
              <a:rPr lang="en-US" altLang="ja-JP" dirty="0">
                <a:solidFill>
                  <a:srgbClr val="FF0000"/>
                </a:solidFill>
                <a:latin typeface="MS UI Gothic" panose="020B0600070205080204" pitchFamily="50" charset="-128"/>
                <a:ea typeface="MS UI Gothic" panose="020B0600070205080204" pitchFamily="50" charset="-128"/>
              </a:rPr>
              <a:t>※</a:t>
            </a:r>
            <a:r>
              <a:rPr lang="ja-JP" altLang="en-US" dirty="0">
                <a:solidFill>
                  <a:srgbClr val="FF0000"/>
                </a:solidFill>
                <a:latin typeface="MS UI Gothic" panose="020B0600070205080204" pitchFamily="50" charset="-128"/>
                <a:ea typeface="MS UI Gothic" panose="020B0600070205080204" pitchFamily="50" charset="-128"/>
              </a:rPr>
              <a:t>紙の一番上に課題への仮説を書く</a:t>
            </a:r>
            <a:endParaRPr lang="en-US" altLang="ja-JP" dirty="0">
              <a:solidFill>
                <a:srgbClr val="FF0000"/>
              </a:solidFill>
              <a:latin typeface="MS UI Gothic" panose="020B0600070205080204" pitchFamily="50" charset="-128"/>
              <a:ea typeface="MS UI Gothic" panose="020B0600070205080204" pitchFamily="50" charset="-128"/>
            </a:endParaRPr>
          </a:p>
          <a:p>
            <a:endParaRPr kumimoji="1" lang="en-US" altLang="ja-JP" dirty="0"/>
          </a:p>
          <a:p>
            <a:r>
              <a:rPr kumimoji="1" lang="ja-JP" altLang="en-US" dirty="0"/>
              <a:t>一旦、</a:t>
            </a:r>
            <a:r>
              <a:rPr kumimoji="1" lang="en-US" altLang="ja-JP" dirty="0"/>
              <a:t>A3</a:t>
            </a:r>
            <a:r>
              <a:rPr kumimoji="1" lang="ja-JP" altLang="en-US" dirty="0"/>
              <a:t>の紙を繋げていただいて、チームで課題を選ぶところから始めてください。</a:t>
            </a:r>
            <a:endParaRPr kumimoji="1" lang="en-US" altLang="ja-JP" dirty="0"/>
          </a:p>
          <a:p>
            <a:endParaRPr kumimoji="1" lang="en-US" altLang="ja-JP" dirty="0"/>
          </a:p>
          <a:p>
            <a:r>
              <a:rPr kumimoji="1" lang="ja-JP" altLang="en-US" dirty="0"/>
              <a:t>（仮説のところに入ってから次のスライドに行く。）</a:t>
            </a:r>
            <a:endParaRPr kumimoji="1" lang="en-US" altLang="ja-JP" dirty="0"/>
          </a:p>
          <a:p>
            <a:r>
              <a:rPr kumimoji="1" lang="ja-JP" altLang="en-US" dirty="0"/>
              <a:t>具体例として、次のスライドで付箋を見ていただきます。</a:t>
            </a:r>
            <a:endParaRPr kumimoji="1" lang="en-US" altLang="ja-JP" dirty="0"/>
          </a:p>
        </p:txBody>
      </p:sp>
      <p:sp>
        <p:nvSpPr>
          <p:cNvPr id="6" name="日付プレースホルダー 5"/>
          <p:cNvSpPr>
            <a:spLocks noGrp="1"/>
          </p:cNvSpPr>
          <p:nvPr>
            <p:ph type="dt" idx="10"/>
          </p:nvPr>
        </p:nvSpPr>
        <p:spPr/>
        <p:txBody>
          <a:bodyPr/>
          <a:lstStyle/>
          <a:p>
            <a:r>
              <a:rPr lang="en-US" altLang="ja-JP" smtClean="0"/>
              <a:t>2023/10/19</a:t>
            </a:r>
            <a:endParaRPr lang="ja-JP" altLang="en-US"/>
          </a:p>
        </p:txBody>
      </p:sp>
    </p:spTree>
    <p:extLst>
      <p:ext uri="{BB962C8B-B14F-4D97-AF65-F5344CB8AC3E}">
        <p14:creationId xmlns:p14="http://schemas.microsoft.com/office/powerpoint/2010/main" val="362073483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（読む）</a:t>
            </a:r>
            <a:endParaRPr kumimoji="1" lang="en-US" altLang="ja-JP" dirty="0"/>
          </a:p>
          <a:p>
            <a:r>
              <a:rPr kumimoji="1" lang="ja-JP" altLang="en-US" dirty="0"/>
              <a:t>課題がこんなのだとすれば</a:t>
            </a:r>
            <a:r>
              <a:rPr kumimoji="1" lang="ja-JP" altLang="en-US" dirty="0" err="1"/>
              <a:t>、、、</a:t>
            </a:r>
            <a:r>
              <a:rPr kumimoji="1" lang="ja-JP" altLang="en-US" dirty="0"/>
              <a:t>こんな感じの仮説が考えられると思います。</a:t>
            </a:r>
            <a:endParaRPr kumimoji="1" lang="en-US" altLang="ja-JP" dirty="0"/>
          </a:p>
        </p:txBody>
      </p:sp>
      <p:sp>
        <p:nvSpPr>
          <p:cNvPr id="6" name="日付プレースホルダー 5"/>
          <p:cNvSpPr>
            <a:spLocks noGrp="1"/>
          </p:cNvSpPr>
          <p:nvPr>
            <p:ph type="dt" idx="10"/>
          </p:nvPr>
        </p:nvSpPr>
        <p:spPr/>
        <p:txBody>
          <a:bodyPr/>
          <a:lstStyle/>
          <a:p>
            <a:r>
              <a:rPr lang="en-US" altLang="ja-JP" smtClean="0"/>
              <a:t>2023/10/19</a:t>
            </a:r>
            <a:endParaRPr lang="ja-JP" altLang="en-US"/>
          </a:p>
        </p:txBody>
      </p:sp>
    </p:spTree>
    <p:extLst>
      <p:ext uri="{BB962C8B-B14F-4D97-AF65-F5344CB8AC3E}">
        <p14:creationId xmlns:p14="http://schemas.microsoft.com/office/powerpoint/2010/main" val="409527762"/>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（読む）</a:t>
            </a:r>
          </a:p>
        </p:txBody>
      </p:sp>
      <p:sp>
        <p:nvSpPr>
          <p:cNvPr id="6" name="日付プレースホルダー 5"/>
          <p:cNvSpPr>
            <a:spLocks noGrp="1"/>
          </p:cNvSpPr>
          <p:nvPr>
            <p:ph type="dt" idx="10"/>
          </p:nvPr>
        </p:nvSpPr>
        <p:spPr/>
        <p:txBody>
          <a:bodyPr/>
          <a:lstStyle/>
          <a:p>
            <a:r>
              <a:rPr lang="en-US" altLang="ja-JP" smtClean="0"/>
              <a:t>2023/10/19</a:t>
            </a:r>
            <a:endParaRPr lang="ja-JP" altLang="en-US"/>
          </a:p>
        </p:txBody>
      </p:sp>
    </p:spTree>
    <p:extLst>
      <p:ext uri="{BB962C8B-B14F-4D97-AF65-F5344CB8AC3E}">
        <p14:creationId xmlns:p14="http://schemas.microsoft.com/office/powerpoint/2010/main" val="298132686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（読む）</a:t>
            </a:r>
          </a:p>
        </p:txBody>
      </p:sp>
      <p:sp>
        <p:nvSpPr>
          <p:cNvPr id="6" name="日付プレースホルダー 5"/>
          <p:cNvSpPr>
            <a:spLocks noGrp="1"/>
          </p:cNvSpPr>
          <p:nvPr>
            <p:ph type="dt" idx="10"/>
          </p:nvPr>
        </p:nvSpPr>
        <p:spPr/>
        <p:txBody>
          <a:bodyPr/>
          <a:lstStyle/>
          <a:p>
            <a:r>
              <a:rPr lang="en-US" altLang="ja-JP" smtClean="0"/>
              <a:t>2023/10/19</a:t>
            </a:r>
            <a:endParaRPr lang="ja-JP" altLang="en-US"/>
          </a:p>
        </p:txBody>
      </p:sp>
    </p:spTree>
    <p:extLst>
      <p:ext uri="{BB962C8B-B14F-4D97-AF65-F5344CB8AC3E}">
        <p14:creationId xmlns:p14="http://schemas.microsoft.com/office/powerpoint/2010/main" val="252936088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6" name="日付プレースホルダー 5"/>
          <p:cNvSpPr>
            <a:spLocks noGrp="1"/>
          </p:cNvSpPr>
          <p:nvPr>
            <p:ph type="dt" idx="10"/>
          </p:nvPr>
        </p:nvSpPr>
        <p:spPr/>
        <p:txBody>
          <a:bodyPr/>
          <a:lstStyle/>
          <a:p>
            <a:r>
              <a:rPr lang="en-US" altLang="ja-JP" smtClean="0"/>
              <a:t>2023/10/19</a:t>
            </a:r>
            <a:endParaRPr lang="ja-JP" altLang="en-US"/>
          </a:p>
        </p:txBody>
      </p:sp>
    </p:spTree>
    <p:extLst>
      <p:ext uri="{BB962C8B-B14F-4D97-AF65-F5344CB8AC3E}">
        <p14:creationId xmlns:p14="http://schemas.microsoft.com/office/powerpoint/2010/main" val="277600517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947836">
              <a:defRPr/>
            </a:pPr>
            <a:r>
              <a:rPr kumimoji="1" lang="ja-JP" altLang="en-US" dirty="0"/>
              <a:t>（読む）</a:t>
            </a:r>
          </a:p>
        </p:txBody>
      </p:sp>
      <p:sp>
        <p:nvSpPr>
          <p:cNvPr id="6" name="日付プレースホルダー 5"/>
          <p:cNvSpPr>
            <a:spLocks noGrp="1"/>
          </p:cNvSpPr>
          <p:nvPr>
            <p:ph type="dt" idx="10"/>
          </p:nvPr>
        </p:nvSpPr>
        <p:spPr/>
        <p:txBody>
          <a:bodyPr/>
          <a:lstStyle/>
          <a:p>
            <a:r>
              <a:rPr lang="en-US" altLang="ja-JP" smtClean="0"/>
              <a:t>2023/10/19</a:t>
            </a:r>
            <a:endParaRPr lang="ja-JP" altLang="en-US"/>
          </a:p>
        </p:txBody>
      </p:sp>
    </p:spTree>
    <p:extLst>
      <p:ext uri="{BB962C8B-B14F-4D97-AF65-F5344CB8AC3E}">
        <p14:creationId xmlns:p14="http://schemas.microsoft.com/office/powerpoint/2010/main" val="31987501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それでは、</a:t>
            </a:r>
            <a:endParaRPr kumimoji="1" lang="en-US" altLang="ja-JP" dirty="0"/>
          </a:p>
          <a:p>
            <a:r>
              <a:rPr kumimoji="1" lang="en-US" altLang="ja-JP" dirty="0"/>
              <a:t>【</a:t>
            </a:r>
            <a:r>
              <a:rPr kumimoji="1" lang="ja-JP" altLang="en-US" dirty="0"/>
              <a:t>利用者調査入門</a:t>
            </a:r>
            <a:r>
              <a:rPr kumimoji="1" lang="en-US" altLang="ja-JP" dirty="0"/>
              <a:t>】</a:t>
            </a:r>
            <a:r>
              <a:rPr kumimoji="1" lang="ja-JP" altLang="en-US" dirty="0"/>
              <a:t>～インタビューによるサービス改善～</a:t>
            </a:r>
            <a:r>
              <a:rPr kumimoji="1" lang="ja-JP" altLang="en-US" dirty="0" err="1"/>
              <a:t>の</a:t>
            </a:r>
            <a:r>
              <a:rPr kumimoji="1" lang="ja-JP" altLang="en-US" dirty="0"/>
              <a:t>研修を始めます。</a:t>
            </a:r>
            <a:endParaRPr kumimoji="1" lang="en-US" altLang="ja-JP" dirty="0"/>
          </a:p>
          <a:p>
            <a:endParaRPr kumimoji="1" lang="en-US" altLang="ja-JP" dirty="0"/>
          </a:p>
          <a:p>
            <a:r>
              <a:rPr kumimoji="1" lang="ja-JP" altLang="en-US" dirty="0"/>
              <a:t>あらかじめお伝えさせていただきますが今年度６回の研修を実施する中で</a:t>
            </a:r>
            <a:r>
              <a:rPr kumimoji="1" lang="ja-JP" altLang="en-US" dirty="0" smtClean="0"/>
              <a:t>、</a:t>
            </a:r>
            <a:endParaRPr kumimoji="1" lang="en-US" altLang="ja-JP" dirty="0" smtClean="0"/>
          </a:p>
          <a:p>
            <a:r>
              <a:rPr kumimoji="1" lang="en-US" altLang="ja-JP" dirty="0" smtClean="0"/>
              <a:t>※</a:t>
            </a:r>
            <a:r>
              <a:rPr kumimoji="1" lang="ja-JP" altLang="en-US" dirty="0" smtClean="0"/>
              <a:t>（個人的</a:t>
            </a:r>
            <a:r>
              <a:rPr kumimoji="1" lang="ja-JP" altLang="en-US" dirty="0"/>
              <a:t>には今回の「インタビュー研修」が最もイメージがつきにくく難易度が高いと感じています</a:t>
            </a:r>
            <a:r>
              <a:rPr kumimoji="1" lang="ja-JP" altLang="en-US" dirty="0" smtClean="0"/>
              <a:t>。その</a:t>
            </a:r>
            <a:r>
              <a:rPr kumimoji="1" lang="ja-JP" altLang="en-US" dirty="0"/>
              <a:t>ため</a:t>
            </a:r>
            <a:r>
              <a:rPr kumimoji="1" lang="ja-JP" altLang="en-US" dirty="0" smtClean="0"/>
              <a:t>、）</a:t>
            </a:r>
            <a:endParaRPr kumimoji="1" lang="en-US" altLang="ja-JP" dirty="0" smtClean="0"/>
          </a:p>
          <a:p>
            <a:r>
              <a:rPr kumimoji="1" lang="ja-JP" altLang="en-US" dirty="0" smtClean="0"/>
              <a:t>今回</a:t>
            </a:r>
            <a:r>
              <a:rPr kumimoji="1" lang="ja-JP" altLang="en-US" dirty="0"/>
              <a:t>の研修では、前に投影するスライド資料は全てお手元に配布してますので、適宜振り返っていただいたり、メモ等も取っていただきつつ進めていただければ思っております。</a:t>
            </a:r>
            <a:endParaRPr kumimoji="1" lang="en-US" altLang="ja-JP" dirty="0"/>
          </a:p>
        </p:txBody>
      </p:sp>
      <p:sp>
        <p:nvSpPr>
          <p:cNvPr id="6" name="日付プレースホルダー 5"/>
          <p:cNvSpPr>
            <a:spLocks noGrp="1"/>
          </p:cNvSpPr>
          <p:nvPr>
            <p:ph type="dt" idx="10"/>
          </p:nvPr>
        </p:nvSpPr>
        <p:spPr/>
        <p:txBody>
          <a:bodyPr/>
          <a:lstStyle/>
          <a:p>
            <a:r>
              <a:rPr lang="en-US" altLang="ja-JP" smtClean="0"/>
              <a:t>2023/10/19</a:t>
            </a:r>
            <a:endParaRPr lang="ja-JP" altLang="en-US"/>
          </a:p>
        </p:txBody>
      </p:sp>
    </p:spTree>
    <p:extLst>
      <p:ext uri="{BB962C8B-B14F-4D97-AF65-F5344CB8AC3E}">
        <p14:creationId xmlns:p14="http://schemas.microsoft.com/office/powerpoint/2010/main" val="236328019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947836">
              <a:defRPr/>
            </a:pPr>
            <a:r>
              <a:rPr kumimoji="1" lang="ja-JP" altLang="en-US" dirty="0"/>
              <a:t>（読む）</a:t>
            </a:r>
          </a:p>
        </p:txBody>
      </p:sp>
      <p:sp>
        <p:nvSpPr>
          <p:cNvPr id="6" name="日付プレースホルダー 5"/>
          <p:cNvSpPr>
            <a:spLocks noGrp="1"/>
          </p:cNvSpPr>
          <p:nvPr>
            <p:ph type="dt" idx="10"/>
          </p:nvPr>
        </p:nvSpPr>
        <p:spPr/>
        <p:txBody>
          <a:bodyPr/>
          <a:lstStyle/>
          <a:p>
            <a:r>
              <a:rPr lang="en-US" altLang="ja-JP" smtClean="0"/>
              <a:t>2023/10/19</a:t>
            </a:r>
            <a:endParaRPr lang="ja-JP" altLang="en-US"/>
          </a:p>
        </p:txBody>
      </p:sp>
    </p:spTree>
    <p:extLst>
      <p:ext uri="{BB962C8B-B14F-4D97-AF65-F5344CB8AC3E}">
        <p14:creationId xmlns:p14="http://schemas.microsoft.com/office/powerpoint/2010/main" val="342265248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947836">
              <a:defRPr/>
            </a:pPr>
            <a:r>
              <a:rPr kumimoji="1" lang="ja-JP" altLang="en-US" dirty="0"/>
              <a:t>（読む）</a:t>
            </a:r>
          </a:p>
        </p:txBody>
      </p:sp>
      <p:sp>
        <p:nvSpPr>
          <p:cNvPr id="6" name="日付プレースホルダー 5"/>
          <p:cNvSpPr>
            <a:spLocks noGrp="1"/>
          </p:cNvSpPr>
          <p:nvPr>
            <p:ph type="dt" idx="10"/>
          </p:nvPr>
        </p:nvSpPr>
        <p:spPr/>
        <p:txBody>
          <a:bodyPr/>
          <a:lstStyle/>
          <a:p>
            <a:r>
              <a:rPr lang="en-US" altLang="ja-JP" smtClean="0"/>
              <a:t>2023/10/19</a:t>
            </a:r>
            <a:endParaRPr lang="ja-JP" altLang="en-US"/>
          </a:p>
        </p:txBody>
      </p:sp>
    </p:spTree>
    <p:extLst>
      <p:ext uri="{BB962C8B-B14F-4D97-AF65-F5344CB8AC3E}">
        <p14:creationId xmlns:p14="http://schemas.microsoft.com/office/powerpoint/2010/main" val="15618895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defTabSz="947836">
              <a:defRPr/>
            </a:pPr>
            <a:r>
              <a:rPr kumimoji="1" lang="en-US" altLang="ja-JP" dirty="0" smtClean="0"/>
              <a:t>※</a:t>
            </a:r>
            <a:r>
              <a:rPr kumimoji="1" lang="ja-JP" altLang="en-US" dirty="0" smtClean="0"/>
              <a:t>不要であれば削除する。</a:t>
            </a:r>
            <a:endParaRPr kumimoji="1" lang="en-US" altLang="ja-JP" dirty="0" smtClean="0"/>
          </a:p>
          <a:p>
            <a:pPr defTabSz="947836">
              <a:defRPr/>
            </a:pPr>
            <a:endParaRPr kumimoji="1" lang="en-US" altLang="ja-JP" dirty="0" smtClean="0"/>
          </a:p>
          <a:p>
            <a:pPr defTabSz="947836">
              <a:defRPr/>
            </a:pPr>
            <a:r>
              <a:rPr kumimoji="1" lang="ja-JP" altLang="en-US" dirty="0" smtClean="0"/>
              <a:t>（</a:t>
            </a:r>
            <a:r>
              <a:rPr kumimoji="1" lang="ja-JP" altLang="en-US" dirty="0"/>
              <a:t>読む）</a:t>
            </a:r>
            <a:endParaRPr kumimoji="1" lang="en-US" altLang="ja-JP" dirty="0"/>
          </a:p>
          <a:p>
            <a:pPr defTabSz="947836">
              <a:defRPr/>
            </a:pPr>
            <a:endParaRPr kumimoji="1" lang="en-US" altLang="ja-JP" dirty="0"/>
          </a:p>
          <a:p>
            <a:pPr defTabSz="947836">
              <a:defRPr/>
            </a:pPr>
            <a:r>
              <a:rPr kumimoji="1" lang="ja-JP" altLang="en-US" dirty="0"/>
              <a:t>南館のＤＸ行革推進課内にこの書籍がございますので</a:t>
            </a:r>
            <a:endParaRPr kumimoji="1" lang="en-US" altLang="ja-JP" dirty="0"/>
          </a:p>
          <a:p>
            <a:pPr defTabSz="947836">
              <a:defRPr/>
            </a:pPr>
            <a:r>
              <a:rPr kumimoji="1" lang="ja-JP" altLang="en-US" dirty="0"/>
              <a:t>もし興味がある方はお越しください。</a:t>
            </a:r>
          </a:p>
        </p:txBody>
      </p:sp>
      <p:sp>
        <p:nvSpPr>
          <p:cNvPr id="6" name="日付プレースホルダー 5"/>
          <p:cNvSpPr>
            <a:spLocks noGrp="1"/>
          </p:cNvSpPr>
          <p:nvPr>
            <p:ph type="dt" idx="10"/>
          </p:nvPr>
        </p:nvSpPr>
        <p:spPr/>
        <p:txBody>
          <a:bodyPr/>
          <a:lstStyle/>
          <a:p>
            <a:r>
              <a:rPr lang="en-US" altLang="ja-JP" smtClean="0"/>
              <a:t>2023/10/19</a:t>
            </a:r>
            <a:endParaRPr lang="ja-JP" altLang="en-US"/>
          </a:p>
        </p:txBody>
      </p:sp>
    </p:spTree>
    <p:extLst>
      <p:ext uri="{BB962C8B-B14F-4D97-AF65-F5344CB8AC3E}">
        <p14:creationId xmlns:p14="http://schemas.microsoft.com/office/powerpoint/2010/main" val="206442581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チームごとで今日の研修の感想について話し合っていただきます</a:t>
            </a:r>
            <a:r>
              <a:rPr kumimoji="1" lang="ja-JP" altLang="en-US" dirty="0" smtClean="0"/>
              <a:t>。</a:t>
            </a:r>
            <a:endParaRPr kumimoji="1" lang="en-US" altLang="ja-JP" dirty="0"/>
          </a:p>
        </p:txBody>
      </p:sp>
      <p:sp>
        <p:nvSpPr>
          <p:cNvPr id="6" name="日付プレースホルダー 5"/>
          <p:cNvSpPr>
            <a:spLocks noGrp="1"/>
          </p:cNvSpPr>
          <p:nvPr>
            <p:ph type="dt" idx="10"/>
          </p:nvPr>
        </p:nvSpPr>
        <p:spPr/>
        <p:txBody>
          <a:bodyPr/>
          <a:lstStyle/>
          <a:p>
            <a:r>
              <a:rPr lang="en-US" altLang="ja-JP" smtClean="0"/>
              <a:t>2023/10/19</a:t>
            </a:r>
            <a:endParaRPr lang="ja-JP" altLang="en-US"/>
          </a:p>
        </p:txBody>
      </p:sp>
    </p:spTree>
    <p:extLst>
      <p:ext uri="{BB962C8B-B14F-4D97-AF65-F5344CB8AC3E}">
        <p14:creationId xmlns:p14="http://schemas.microsoft.com/office/powerpoint/2010/main" val="35716958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まずは今回の研修の目的について、説明します。</a:t>
            </a:r>
            <a:endParaRPr kumimoji="1" lang="en-US" altLang="ja-JP" dirty="0"/>
          </a:p>
          <a:p>
            <a:endParaRPr kumimoji="1" lang="en-US" altLang="ja-JP" dirty="0"/>
          </a:p>
          <a:p>
            <a:r>
              <a:rPr kumimoji="1" lang="ja-JP" altLang="en-US" dirty="0"/>
              <a:t>（読む）</a:t>
            </a:r>
          </a:p>
        </p:txBody>
      </p:sp>
      <p:sp>
        <p:nvSpPr>
          <p:cNvPr id="6" name="日付プレースホルダー 5"/>
          <p:cNvSpPr>
            <a:spLocks noGrp="1"/>
          </p:cNvSpPr>
          <p:nvPr>
            <p:ph type="dt" idx="10"/>
          </p:nvPr>
        </p:nvSpPr>
        <p:spPr/>
        <p:txBody>
          <a:bodyPr/>
          <a:lstStyle/>
          <a:p>
            <a:r>
              <a:rPr lang="en-US" altLang="ja-JP" smtClean="0"/>
              <a:t>2023/10/19</a:t>
            </a:r>
            <a:endParaRPr lang="ja-JP" altLang="en-US"/>
          </a:p>
        </p:txBody>
      </p:sp>
    </p:spTree>
    <p:extLst>
      <p:ext uri="{BB962C8B-B14F-4D97-AF65-F5344CB8AC3E}">
        <p14:creationId xmlns:p14="http://schemas.microsoft.com/office/powerpoint/2010/main" val="12270997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まずは導入的に内容へ触れていきます。</a:t>
            </a:r>
            <a:endParaRPr kumimoji="1" lang="en-US" altLang="ja-JP" dirty="0"/>
          </a:p>
          <a:p>
            <a:endParaRPr kumimoji="1" lang="en-US" altLang="ja-JP" dirty="0"/>
          </a:p>
          <a:p>
            <a:r>
              <a:rPr kumimoji="1" lang="ja-JP" altLang="en-US" dirty="0"/>
              <a:t>行政サービスのよくある状況について、前のスライドにまとめております。</a:t>
            </a:r>
            <a:endParaRPr kumimoji="1" lang="en-US" altLang="ja-JP" dirty="0"/>
          </a:p>
          <a:p>
            <a:r>
              <a:rPr kumimoji="1" lang="ja-JP" altLang="en-US" dirty="0"/>
              <a:t>身近に次のようなことはありませんでしょうか？</a:t>
            </a:r>
            <a:endParaRPr kumimoji="1" lang="en-US" altLang="ja-JP" dirty="0"/>
          </a:p>
          <a:p>
            <a:endParaRPr kumimoji="1" lang="en-US" altLang="ja-JP" dirty="0"/>
          </a:p>
          <a:p>
            <a:r>
              <a:rPr kumimoji="1" lang="ja-JP" altLang="en-US" dirty="0"/>
              <a:t>（読む）</a:t>
            </a:r>
            <a:endParaRPr kumimoji="1" lang="en-US" altLang="ja-JP" dirty="0"/>
          </a:p>
          <a:p>
            <a:endParaRPr kumimoji="1" lang="en-US" altLang="ja-JP" dirty="0"/>
          </a:p>
          <a:p>
            <a:r>
              <a:rPr kumimoji="1" lang="ja-JP" altLang="en-US" dirty="0"/>
              <a:t>私たちは行政機関の職員でありながら、どこかの自治体の市民でもありますので、２つの視点からご検討いただければと思います。</a:t>
            </a:r>
            <a:endParaRPr kumimoji="1" lang="en-US" altLang="ja-JP" dirty="0"/>
          </a:p>
          <a:p>
            <a:r>
              <a:rPr kumimoji="1" lang="ja-JP" altLang="en-US" dirty="0"/>
              <a:t>何か思い当たる手続はありますでしょうか？</a:t>
            </a:r>
            <a:endParaRPr kumimoji="1" lang="en-US" altLang="ja-JP" dirty="0"/>
          </a:p>
          <a:p>
            <a:r>
              <a:rPr kumimoji="1" lang="ja-JP" altLang="en-US" dirty="0"/>
              <a:t>それでは、山下さんいかがですか？→</a:t>
            </a:r>
            <a:r>
              <a:rPr kumimoji="1" lang="en-US" altLang="ja-JP" dirty="0"/>
              <a:t>……</a:t>
            </a:r>
            <a:r>
              <a:rPr kumimoji="1" lang="ja-JP" altLang="en-US" dirty="0"/>
              <a:t>です。</a:t>
            </a:r>
            <a:endParaRPr kumimoji="1" lang="en-US" altLang="ja-JP" dirty="0"/>
          </a:p>
          <a:p>
            <a:endParaRPr kumimoji="1" lang="en-US" altLang="ja-JP" dirty="0"/>
          </a:p>
          <a:p>
            <a:r>
              <a:rPr kumimoji="1" lang="ja-JP" altLang="en-US" dirty="0"/>
              <a:t>今回の研修は、私たちにとって身近な行政サービスを改善していくための手法に関する研修ですので、２時間弱こういったお話にお付き合いいただきます。今から、時間をとらせていただきますので、スライドにありますような「もやもや感」のある行政手続きについて一緒に考えていただきます。</a:t>
            </a:r>
            <a:endParaRPr kumimoji="1" lang="en-US" altLang="ja-JP" dirty="0"/>
          </a:p>
        </p:txBody>
      </p:sp>
      <p:sp>
        <p:nvSpPr>
          <p:cNvPr id="6" name="日付プレースホルダー 5"/>
          <p:cNvSpPr>
            <a:spLocks noGrp="1"/>
          </p:cNvSpPr>
          <p:nvPr>
            <p:ph type="dt" idx="10"/>
          </p:nvPr>
        </p:nvSpPr>
        <p:spPr/>
        <p:txBody>
          <a:bodyPr/>
          <a:lstStyle/>
          <a:p>
            <a:r>
              <a:rPr lang="en-US" altLang="ja-JP" smtClean="0"/>
              <a:t>2023/10/19</a:t>
            </a:r>
            <a:endParaRPr lang="ja-JP" altLang="en-US"/>
          </a:p>
        </p:txBody>
      </p:sp>
    </p:spTree>
    <p:extLst>
      <p:ext uri="{BB962C8B-B14F-4D97-AF65-F5344CB8AC3E}">
        <p14:creationId xmlns:p14="http://schemas.microsoft.com/office/powerpoint/2010/main" val="41595129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（読む）</a:t>
            </a:r>
            <a:endParaRPr kumimoji="1" lang="en-US" altLang="ja-JP" dirty="0"/>
          </a:p>
          <a:p>
            <a:endParaRPr kumimoji="1" lang="ja-JP" altLang="en-US" dirty="0"/>
          </a:p>
        </p:txBody>
      </p:sp>
      <p:sp>
        <p:nvSpPr>
          <p:cNvPr id="6" name="日付プレースホルダー 5"/>
          <p:cNvSpPr>
            <a:spLocks noGrp="1"/>
          </p:cNvSpPr>
          <p:nvPr>
            <p:ph type="dt" idx="10"/>
          </p:nvPr>
        </p:nvSpPr>
        <p:spPr/>
        <p:txBody>
          <a:bodyPr/>
          <a:lstStyle/>
          <a:p>
            <a:r>
              <a:rPr lang="en-US" altLang="ja-JP" smtClean="0"/>
              <a:t>2023/10/19</a:t>
            </a:r>
            <a:endParaRPr lang="ja-JP" altLang="en-US"/>
          </a:p>
        </p:txBody>
      </p:sp>
    </p:spTree>
    <p:extLst>
      <p:ext uri="{BB962C8B-B14F-4D97-AF65-F5344CB8AC3E}">
        <p14:creationId xmlns:p14="http://schemas.microsoft.com/office/powerpoint/2010/main" val="20582887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まずは</a:t>
            </a:r>
            <a:r>
              <a:rPr kumimoji="1" lang="ja-JP" altLang="en-US" dirty="0" smtClean="0"/>
              <a:t>、</a:t>
            </a:r>
            <a:r>
              <a:rPr kumimoji="1" lang="en-US" altLang="ja-JP" dirty="0" smtClean="0"/>
              <a:t>4</a:t>
            </a:r>
            <a:r>
              <a:rPr kumimoji="1" lang="ja-JP" altLang="en-US" dirty="0" smtClean="0"/>
              <a:t>分間</a:t>
            </a:r>
            <a:r>
              <a:rPr kumimoji="1" lang="ja-JP" altLang="en-US" dirty="0"/>
              <a:t>時間を取らせていただきますので個人で何か思い当たるイケ</a:t>
            </a:r>
            <a:r>
              <a:rPr kumimoji="1" lang="ja-JP" altLang="en-US" dirty="0" err="1"/>
              <a:t>て</a:t>
            </a:r>
            <a:r>
              <a:rPr kumimoji="1" lang="ja-JP" altLang="en-US" dirty="0"/>
              <a:t>ないサービスがないか検討して、お手元の付箋に書き出していただきます。</a:t>
            </a:r>
            <a:endParaRPr kumimoji="1" lang="en-US" altLang="ja-JP" dirty="0"/>
          </a:p>
          <a:p>
            <a:r>
              <a:rPr kumimoji="1" lang="ja-JP" altLang="en-US" dirty="0"/>
              <a:t>その際には、職員目線でイケ</a:t>
            </a:r>
            <a:r>
              <a:rPr kumimoji="1" lang="ja-JP" altLang="en-US" dirty="0" err="1"/>
              <a:t>て</a:t>
            </a:r>
            <a:r>
              <a:rPr kumimoji="1" lang="ja-JP" altLang="en-US" dirty="0"/>
              <a:t>いないと思う自身で担当している業務を１つと、利用者目線・市民目線で見てイケていないと思う行政サービスを１つ書き出してください。（職員目線を緑色の付箋へ、利用者目線を黄色の付箋に書きだしてください。）</a:t>
            </a:r>
            <a:endParaRPr kumimoji="1" lang="en-US" altLang="ja-JP" dirty="0"/>
          </a:p>
          <a:p>
            <a:r>
              <a:rPr kumimoji="1" lang="ja-JP" altLang="en-US" dirty="0"/>
              <a:t>そして、その行政サービスがイケ</a:t>
            </a:r>
            <a:r>
              <a:rPr kumimoji="1" lang="ja-JP" altLang="en-US" dirty="0" err="1"/>
              <a:t>て</a:t>
            </a:r>
            <a:r>
              <a:rPr kumimoji="1" lang="ja-JP" altLang="en-US" dirty="0"/>
              <a:t>いないと思う原因をピンクの付箋に書きだしてください。</a:t>
            </a:r>
            <a:endParaRPr kumimoji="1" lang="en-US" altLang="ja-JP" dirty="0"/>
          </a:p>
          <a:p>
            <a:r>
              <a:rPr kumimoji="1" lang="ja-JP" altLang="en-US" dirty="0" smtClean="0"/>
              <a:t>（</a:t>
            </a:r>
            <a:r>
              <a:rPr kumimoji="1" lang="ja-JP" altLang="en-US" dirty="0"/>
              <a:t>次ページへ）</a:t>
            </a:r>
            <a:endParaRPr kumimoji="1" lang="en-US" altLang="ja-JP" dirty="0"/>
          </a:p>
        </p:txBody>
      </p:sp>
      <p:sp>
        <p:nvSpPr>
          <p:cNvPr id="6" name="日付プレースホルダー 5"/>
          <p:cNvSpPr>
            <a:spLocks noGrp="1"/>
          </p:cNvSpPr>
          <p:nvPr>
            <p:ph type="dt" idx="10"/>
          </p:nvPr>
        </p:nvSpPr>
        <p:spPr/>
        <p:txBody>
          <a:bodyPr/>
          <a:lstStyle/>
          <a:p>
            <a:r>
              <a:rPr lang="en-US" altLang="ja-JP" smtClean="0"/>
              <a:t>2023/10/19</a:t>
            </a:r>
            <a:endParaRPr lang="ja-JP" altLang="en-US"/>
          </a:p>
        </p:txBody>
      </p:sp>
    </p:spTree>
    <p:extLst>
      <p:ext uri="{BB962C8B-B14F-4D97-AF65-F5344CB8AC3E}">
        <p14:creationId xmlns:p14="http://schemas.microsoft.com/office/powerpoint/2010/main" val="24621071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ここで「職員目線」と「利用者・市民目線」について、補足をさせていただきます。</a:t>
            </a:r>
            <a:endParaRPr kumimoji="1" lang="en-US" altLang="ja-JP" dirty="0"/>
          </a:p>
          <a:p>
            <a:r>
              <a:rPr kumimoji="1" lang="ja-JP" altLang="en-US" dirty="0"/>
              <a:t>具体的には、</a:t>
            </a:r>
            <a:endParaRPr kumimoji="1" lang="en-US" altLang="ja-JP" dirty="0"/>
          </a:p>
          <a:p>
            <a:r>
              <a:rPr kumimoji="1" lang="ja-JP" altLang="en-US" dirty="0"/>
              <a:t>（読む）</a:t>
            </a:r>
            <a:endParaRPr kumimoji="1" lang="en-US" altLang="ja-JP" dirty="0"/>
          </a:p>
          <a:p>
            <a:r>
              <a:rPr kumimoji="1" lang="ja-JP" altLang="en-US" dirty="0"/>
              <a:t>そういった部分を参考にしながらまず</a:t>
            </a:r>
            <a:r>
              <a:rPr kumimoji="1" lang="ja-JP" altLang="en-US" dirty="0" smtClean="0"/>
              <a:t>は</a:t>
            </a:r>
            <a:r>
              <a:rPr kumimoji="1" lang="en-US" altLang="ja-JP" dirty="0" smtClean="0"/>
              <a:t>4</a:t>
            </a:r>
            <a:r>
              <a:rPr kumimoji="1" lang="ja-JP" altLang="en-US" dirty="0" smtClean="0"/>
              <a:t>分間</a:t>
            </a:r>
            <a:r>
              <a:rPr kumimoji="1" lang="ja-JP" altLang="en-US" dirty="0"/>
              <a:t>のワークに取組んでいただきます</a:t>
            </a:r>
            <a:r>
              <a:rPr kumimoji="1" lang="ja-JP" altLang="en-US" dirty="0" smtClean="0"/>
              <a:t>。</a:t>
            </a:r>
            <a:endParaRPr kumimoji="1" lang="en-US" altLang="ja-JP" dirty="0" smtClean="0"/>
          </a:p>
          <a:p>
            <a:r>
              <a:rPr kumimoji="1" lang="ja-JP" altLang="en-US" dirty="0" smtClean="0"/>
              <a:t>資料の次のページに、付箋を貼り付けていただく紙を作っていますのでお使いください。</a:t>
            </a:r>
            <a:endParaRPr kumimoji="1" lang="en-US" altLang="ja-JP" dirty="0"/>
          </a:p>
          <a:p>
            <a:endParaRPr kumimoji="1" lang="en-US" altLang="ja-JP" dirty="0"/>
          </a:p>
          <a:p>
            <a:r>
              <a:rPr kumimoji="1" lang="en-US" altLang="ja-JP" dirty="0"/>
              <a:t>【</a:t>
            </a:r>
            <a:r>
              <a:rPr kumimoji="1" lang="ja-JP" altLang="en-US" dirty="0"/>
              <a:t>ワーク</a:t>
            </a:r>
            <a:r>
              <a:rPr kumimoji="1" lang="en-US" altLang="ja-JP" dirty="0"/>
              <a:t>】</a:t>
            </a:r>
          </a:p>
          <a:p>
            <a:r>
              <a:rPr kumimoji="1" lang="ja-JP" altLang="en-US" dirty="0"/>
              <a:t>それでは、せっかくなので隣のグループでどんな意見が出たのか、確認する</a:t>
            </a:r>
            <a:r>
              <a:rPr kumimoji="1" lang="ja-JP" altLang="en-US" dirty="0" smtClean="0"/>
              <a:t>時間（２分）を</a:t>
            </a:r>
            <a:r>
              <a:rPr kumimoji="1" lang="ja-JP" altLang="en-US" dirty="0"/>
              <a:t>取らせていただきたいと思いますので、</a:t>
            </a:r>
            <a:endParaRPr kumimoji="1" lang="en-US" altLang="ja-JP" dirty="0"/>
          </a:p>
          <a:p>
            <a:r>
              <a:rPr kumimoji="1" lang="ja-JP" altLang="en-US" dirty="0"/>
              <a:t>全員席をお立ちいただいて、隣のテーブルに行って付箋の内容を確認してみてください。</a:t>
            </a:r>
            <a:endParaRPr kumimoji="1" lang="en-US" altLang="ja-JP" dirty="0"/>
          </a:p>
        </p:txBody>
      </p:sp>
      <p:sp>
        <p:nvSpPr>
          <p:cNvPr id="6" name="日付プレースホルダー 5"/>
          <p:cNvSpPr>
            <a:spLocks noGrp="1"/>
          </p:cNvSpPr>
          <p:nvPr>
            <p:ph type="dt" idx="10"/>
          </p:nvPr>
        </p:nvSpPr>
        <p:spPr/>
        <p:txBody>
          <a:bodyPr/>
          <a:lstStyle/>
          <a:p>
            <a:r>
              <a:rPr lang="en-US" altLang="ja-JP" smtClean="0"/>
              <a:t>2023/10/19</a:t>
            </a:r>
            <a:endParaRPr lang="ja-JP" altLang="en-US"/>
          </a:p>
        </p:txBody>
      </p:sp>
    </p:spTree>
    <p:extLst>
      <p:ext uri="{BB962C8B-B14F-4D97-AF65-F5344CB8AC3E}">
        <p14:creationId xmlns:p14="http://schemas.microsoft.com/office/powerpoint/2010/main" val="13175551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Section header" type="secHead">
  <p:cSld name="Section header">
    <p:spTree>
      <p:nvGrpSpPr>
        <p:cNvPr id="1" name="Shape 14"/>
        <p:cNvGrpSpPr/>
        <p:nvPr/>
      </p:nvGrpSpPr>
      <p:grpSpPr>
        <a:xfrm>
          <a:off x="0" y="0"/>
          <a:ext cx="0" cy="0"/>
          <a:chOff x="0" y="0"/>
          <a:chExt cx="0" cy="0"/>
        </a:xfrm>
      </p:grpSpPr>
      <p:sp>
        <p:nvSpPr>
          <p:cNvPr id="15" name="Google Shape;15;p3"/>
          <p:cNvSpPr txBox="1">
            <a:spLocks noGrp="1"/>
          </p:cNvSpPr>
          <p:nvPr>
            <p:ph type="title"/>
          </p:nvPr>
        </p:nvSpPr>
        <p:spPr>
          <a:xfrm>
            <a:off x="415600" y="2867800"/>
            <a:ext cx="11360800" cy="1122400"/>
          </a:xfrm>
          <a:prstGeom prst="rect">
            <a:avLst/>
          </a:prstGeom>
        </p:spPr>
        <p:txBody>
          <a:bodyPr spcFirstLastPara="1" wrap="square" lIns="91425" tIns="91425" rIns="91425" bIns="91425" anchor="ctr" anchorCtr="0">
            <a:normAutofit/>
          </a:bodyPr>
          <a:lstStyle>
            <a:lvl1pPr lvl="0" algn="ctr">
              <a:spcBef>
                <a:spcPts val="0"/>
              </a:spcBef>
              <a:spcAft>
                <a:spcPts val="0"/>
              </a:spcAft>
              <a:buSzPts val="3600"/>
              <a:buNone/>
              <a:defRPr sz="4800" b="0" i="0">
                <a:latin typeface="MS UI Gothic" panose="020B0600070205080204" pitchFamily="34" charset="-128"/>
                <a:ea typeface="MS UI Gothic" panose="020B0600070205080204" pitchFamily="34" charset="-128"/>
              </a:defRPr>
            </a:lvl1pPr>
            <a:lvl2pPr lvl="1" algn="ctr">
              <a:spcBef>
                <a:spcPts val="0"/>
              </a:spcBef>
              <a:spcAft>
                <a:spcPts val="0"/>
              </a:spcAft>
              <a:buSzPts val="3600"/>
              <a:buNone/>
              <a:defRPr sz="4800"/>
            </a:lvl2pPr>
            <a:lvl3pPr lvl="2" algn="ctr">
              <a:spcBef>
                <a:spcPts val="0"/>
              </a:spcBef>
              <a:spcAft>
                <a:spcPts val="0"/>
              </a:spcAft>
              <a:buSzPts val="3600"/>
              <a:buNone/>
              <a:defRPr sz="4800"/>
            </a:lvl3pPr>
            <a:lvl4pPr lvl="3" algn="ctr">
              <a:spcBef>
                <a:spcPts val="0"/>
              </a:spcBef>
              <a:spcAft>
                <a:spcPts val="0"/>
              </a:spcAft>
              <a:buSzPts val="3600"/>
              <a:buNone/>
              <a:defRPr sz="4800"/>
            </a:lvl4pPr>
            <a:lvl5pPr lvl="4" algn="ctr">
              <a:spcBef>
                <a:spcPts val="0"/>
              </a:spcBef>
              <a:spcAft>
                <a:spcPts val="0"/>
              </a:spcAft>
              <a:buSzPts val="3600"/>
              <a:buNone/>
              <a:defRPr sz="4800"/>
            </a:lvl5pPr>
            <a:lvl6pPr lvl="5" algn="ctr">
              <a:spcBef>
                <a:spcPts val="0"/>
              </a:spcBef>
              <a:spcAft>
                <a:spcPts val="0"/>
              </a:spcAft>
              <a:buSzPts val="3600"/>
              <a:buNone/>
              <a:defRPr sz="4800"/>
            </a:lvl6pPr>
            <a:lvl7pPr lvl="6" algn="ctr">
              <a:spcBef>
                <a:spcPts val="0"/>
              </a:spcBef>
              <a:spcAft>
                <a:spcPts val="0"/>
              </a:spcAft>
              <a:buSzPts val="3600"/>
              <a:buNone/>
              <a:defRPr sz="4800"/>
            </a:lvl7pPr>
            <a:lvl8pPr lvl="7" algn="ctr">
              <a:spcBef>
                <a:spcPts val="0"/>
              </a:spcBef>
              <a:spcAft>
                <a:spcPts val="0"/>
              </a:spcAft>
              <a:buSzPts val="3600"/>
              <a:buNone/>
              <a:defRPr sz="4800"/>
            </a:lvl8pPr>
            <a:lvl9pPr lvl="8" algn="ctr">
              <a:spcBef>
                <a:spcPts val="0"/>
              </a:spcBef>
              <a:spcAft>
                <a:spcPts val="0"/>
              </a:spcAft>
              <a:buSzPts val="3600"/>
              <a:buNone/>
              <a:defRPr sz="4800"/>
            </a:lvl9pPr>
          </a:lstStyle>
          <a:p>
            <a:endParaRPr dirty="0"/>
          </a:p>
        </p:txBody>
      </p:sp>
      <p:sp>
        <p:nvSpPr>
          <p:cNvPr id="16" name="Google Shape;16;p3"/>
          <p:cNvSpPr txBox="1">
            <a:spLocks noGrp="1"/>
          </p:cNvSpPr>
          <p:nvPr>
            <p:ph type="sldNum" idx="12"/>
          </p:nvPr>
        </p:nvSpPr>
        <p:spPr>
          <a:xfrm>
            <a:off x="11499811" y="6319223"/>
            <a:ext cx="731600" cy="524800"/>
          </a:xfrm>
          <a:prstGeom prst="rect">
            <a:avLst/>
          </a:prstGeom>
        </p:spPr>
        <p:txBody>
          <a:bodyPr spcFirstLastPara="1" wrap="square" lIns="91425" tIns="91425" rIns="91425" bIns="91425" anchor="ctr" anchorCtr="0">
            <a:norm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fld id="{00000000-1234-1234-1234-123412341234}" type="slidenum">
              <a:rPr lang="en-US" altLang="ja" smtClean="0"/>
              <a:pPr/>
              <a:t>‹#›</a:t>
            </a:fld>
            <a:endParaRPr lang="ja" altLang="en-US"/>
          </a:p>
        </p:txBody>
      </p:sp>
    </p:spTree>
    <p:extLst>
      <p:ext uri="{BB962C8B-B14F-4D97-AF65-F5344CB8AC3E}">
        <p14:creationId xmlns:p14="http://schemas.microsoft.com/office/powerpoint/2010/main" val="28833872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TITLE_ONLY">
    <p:spTree>
      <p:nvGrpSpPr>
        <p:cNvPr id="1" name=""/>
        <p:cNvGrpSpPr/>
        <p:nvPr/>
      </p:nvGrpSpPr>
      <p:grpSpPr>
        <a:xfrm>
          <a:off x="0" y="0"/>
          <a:ext cx="0" cy="0"/>
          <a:chOff x="0" y="0"/>
          <a:chExt cx="0" cy="0"/>
        </a:xfrm>
      </p:grpSpPr>
      <p:sp>
        <p:nvSpPr>
          <p:cNvPr id="21" name="タイトルテキスト"/>
          <p:cNvSpPr txBox="1">
            <a:spLocks noGrp="1"/>
          </p:cNvSpPr>
          <p:nvPr>
            <p:ph type="title"/>
          </p:nvPr>
        </p:nvSpPr>
        <p:spPr>
          <a:prstGeom prst="rect">
            <a:avLst/>
          </a:prstGeom>
        </p:spPr>
        <p:txBody>
          <a:bodyPr/>
          <a:lstStyle>
            <a:lvl1pPr>
              <a:defRPr b="0" i="0">
                <a:latin typeface="MS UI Gothic" panose="020B0600070205080204" pitchFamily="34" charset="-128"/>
                <a:ea typeface="MS UI Gothic" panose="020B0600070205080204" pitchFamily="34" charset="-128"/>
              </a:defRPr>
            </a:lvl1pPr>
          </a:lstStyle>
          <a:p>
            <a:r>
              <a:rPr dirty="0" err="1"/>
              <a:t>タイトルテキスト</a:t>
            </a:r>
            <a:endParaRPr dirty="0"/>
          </a:p>
        </p:txBody>
      </p:sp>
      <p:sp>
        <p:nvSpPr>
          <p:cNvPr id="22" name="スライド番号"/>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26311494"/>
      </p:ext>
    </p:extLst>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obj">
  <p:cSld name="1_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i="0">
                <a:latin typeface="MS UI Gothic" panose="020B0600070205080204" pitchFamily="34" charset="-128"/>
                <a:ea typeface="MS UI Gothic" panose="020B0600070205080204" pitchFamily="34" charset="-128"/>
              </a:defRPr>
            </a:lvl1p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lvl1pPr>
              <a:defRPr b="0" i="0">
                <a:latin typeface="MS UI Gothic" panose="020B0600070205080204" pitchFamily="34" charset="-128"/>
                <a:ea typeface="MS UI Gothic" panose="020B0600070205080204" pitchFamily="34" charset="-128"/>
              </a:defRPr>
            </a:lvl1pPr>
            <a:lvl2pPr>
              <a:defRPr b="0" i="0">
                <a:latin typeface="MS UI Gothic" panose="020B0600070205080204" pitchFamily="34" charset="-128"/>
                <a:ea typeface="MS UI Gothic" panose="020B0600070205080204" pitchFamily="34" charset="-128"/>
              </a:defRPr>
            </a:lvl2pPr>
            <a:lvl3pPr>
              <a:defRPr b="0" i="0">
                <a:latin typeface="MS UI Gothic" panose="020B0600070205080204" pitchFamily="34" charset="-128"/>
                <a:ea typeface="MS UI Gothic" panose="020B0600070205080204" pitchFamily="34" charset="-128"/>
              </a:defRPr>
            </a:lvl3pPr>
            <a:lvl4pPr>
              <a:defRPr b="0" i="0">
                <a:latin typeface="MS UI Gothic" panose="020B0600070205080204" pitchFamily="34" charset="-128"/>
                <a:ea typeface="MS UI Gothic" panose="020B0600070205080204" pitchFamily="34" charset="-128"/>
              </a:defRPr>
            </a:lvl4pPr>
            <a:lvl5pPr>
              <a:defRPr b="0" i="0">
                <a:latin typeface="MS UI Gothic" panose="020B0600070205080204" pitchFamily="34" charset="-128"/>
                <a:ea typeface="MS UI Gothic" panose="020B0600070205080204" pitchFamily="34" charset="-128"/>
              </a:defRPr>
            </a:lvl5pPr>
          </a:lstStyle>
          <a:p>
            <a:pPr lvl="0"/>
            <a:r>
              <a:rPr lang="ja-JP" altLang="en-US"/>
              <a:t>マスター テキストの書式設定</a:t>
            </a:r>
          </a:p>
          <a:p>
            <a:pPr lvl="1"/>
            <a:r>
              <a:rPr lang="ja-JP" altLang="en-US"/>
              <a:t>第 </a:t>
            </a:r>
            <a:r>
              <a:rPr lang="en-US" altLang="ja-JP" dirty="0"/>
              <a:t>2 </a:t>
            </a:r>
            <a:r>
              <a:rPr lang="ja-JP" altLang="en-US"/>
              <a:t>レベル</a:t>
            </a:r>
          </a:p>
          <a:p>
            <a:pPr lvl="2"/>
            <a:r>
              <a:rPr lang="ja-JP" altLang="en-US"/>
              <a:t>第 </a:t>
            </a:r>
            <a:r>
              <a:rPr lang="en-US" altLang="ja-JP" dirty="0"/>
              <a:t>3 </a:t>
            </a:r>
            <a:r>
              <a:rPr lang="ja-JP" altLang="en-US"/>
              <a:t>レベル</a:t>
            </a:r>
          </a:p>
          <a:p>
            <a:pPr lvl="3"/>
            <a:r>
              <a:rPr lang="ja-JP" altLang="en-US"/>
              <a:t>第 </a:t>
            </a:r>
            <a:r>
              <a:rPr lang="en-US" altLang="ja-JP" dirty="0"/>
              <a:t>4 </a:t>
            </a:r>
            <a:r>
              <a:rPr lang="ja-JP" altLang="en-US"/>
              <a:t>レベル</a:t>
            </a:r>
          </a:p>
          <a:p>
            <a:pPr lvl="4"/>
            <a:r>
              <a:rPr lang="ja-JP" altLang="en-US"/>
              <a:t>第 </a:t>
            </a:r>
            <a:r>
              <a:rPr lang="en-US" altLang="ja-JP" dirty="0"/>
              <a:t>5 </a:t>
            </a:r>
            <a:r>
              <a:rPr lang="ja-JP" altLang="en-US"/>
              <a:t>レベル</a:t>
            </a:r>
            <a:endParaRPr lang="en-US" dirty="0"/>
          </a:p>
        </p:txBody>
      </p:sp>
      <p:sp>
        <p:nvSpPr>
          <p:cNvPr id="4" name="Date Placeholder 3"/>
          <p:cNvSpPr>
            <a:spLocks noGrp="1"/>
          </p:cNvSpPr>
          <p:nvPr>
            <p:ph type="dt" sz="half" idx="10"/>
          </p:nvPr>
        </p:nvSpPr>
        <p:spPr/>
        <p:txBody>
          <a:bodyPr/>
          <a:lstStyle/>
          <a:p>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31DFCBE1-E34B-6C45-A0F2-A4858AA11615}" type="slidenum">
              <a:rPr kumimoji="1" lang="ja-JP" altLang="en-US" smtClean="0"/>
              <a:t>‹#›</a:t>
            </a:fld>
            <a:endParaRPr kumimoji="1" lang="ja-JP" altLang="en-US"/>
          </a:p>
        </p:txBody>
      </p:sp>
    </p:spTree>
    <p:extLst>
      <p:ext uri="{BB962C8B-B14F-4D97-AF65-F5344CB8AC3E}">
        <p14:creationId xmlns:p14="http://schemas.microsoft.com/office/powerpoint/2010/main" val="37391008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i="0">
                <a:latin typeface="MS UI Gothic" panose="020B0600070205080204" pitchFamily="34" charset="-128"/>
                <a:ea typeface="MS UI Gothic" panose="020B0600070205080204" pitchFamily="34" charset="-128"/>
              </a:defRPr>
            </a:lvl1pPr>
          </a:lstStyle>
          <a:p>
            <a:r>
              <a:rPr lang="ja-JP" altLang="en-US"/>
              <a:t>マスター タイトルの書式設定</a:t>
            </a:r>
            <a:endParaRPr lang="en-US" dirty="0"/>
          </a:p>
        </p:txBody>
      </p:sp>
      <p:sp>
        <p:nvSpPr>
          <p:cNvPr id="3" name="Content Placeholder 2"/>
          <p:cNvSpPr>
            <a:spLocks noGrp="1"/>
          </p:cNvSpPr>
          <p:nvPr>
            <p:ph sz="half" idx="1"/>
          </p:nvPr>
        </p:nvSpPr>
        <p:spPr>
          <a:xfrm>
            <a:off x="838200" y="1825625"/>
            <a:ext cx="5181600" cy="4351339"/>
          </a:xfrm>
        </p:spPr>
        <p:txBody>
          <a:bodyPr/>
          <a:lstStyle>
            <a:lvl1pPr>
              <a:defRPr b="0" i="0">
                <a:latin typeface="MS UI Gothic" panose="020B0600070205080204" pitchFamily="34" charset="-128"/>
                <a:ea typeface="MS UI Gothic" panose="020B0600070205080204" pitchFamily="34" charset="-128"/>
              </a:defRPr>
            </a:lvl1pPr>
            <a:lvl2pPr>
              <a:defRPr b="0" i="0">
                <a:latin typeface="MS UI Gothic" panose="020B0600070205080204" pitchFamily="34" charset="-128"/>
                <a:ea typeface="MS UI Gothic" panose="020B0600070205080204" pitchFamily="34" charset="-128"/>
              </a:defRPr>
            </a:lvl2pPr>
            <a:lvl3pPr>
              <a:defRPr b="0" i="0">
                <a:latin typeface="MS UI Gothic" panose="020B0600070205080204" pitchFamily="34" charset="-128"/>
                <a:ea typeface="MS UI Gothic" panose="020B0600070205080204" pitchFamily="34" charset="-128"/>
              </a:defRPr>
            </a:lvl3pPr>
            <a:lvl4pPr>
              <a:defRPr b="0" i="0">
                <a:latin typeface="MS UI Gothic" panose="020B0600070205080204" pitchFamily="34" charset="-128"/>
                <a:ea typeface="MS UI Gothic" panose="020B0600070205080204" pitchFamily="34" charset="-128"/>
              </a:defRPr>
            </a:lvl4pPr>
            <a:lvl5pPr>
              <a:defRPr b="0" i="0">
                <a:latin typeface="MS UI Gothic" panose="020B0600070205080204" pitchFamily="34" charset="-128"/>
                <a:ea typeface="MS UI Gothic" panose="020B0600070205080204" pitchFamily="34" charset="-128"/>
              </a:defRPr>
            </a:lvl5pPr>
          </a:lstStyle>
          <a:p>
            <a:pPr lvl="0"/>
            <a:r>
              <a:rPr lang="ja-JP" altLang="en-US"/>
              <a:t>マスター テキストの書式設定</a:t>
            </a:r>
          </a:p>
          <a:p>
            <a:pPr lvl="1"/>
            <a:r>
              <a:rPr lang="ja-JP" altLang="en-US"/>
              <a:t>第 </a:t>
            </a:r>
            <a:r>
              <a:rPr lang="en-US" altLang="ja-JP" dirty="0"/>
              <a:t>2 </a:t>
            </a:r>
            <a:r>
              <a:rPr lang="ja-JP" altLang="en-US"/>
              <a:t>レベル</a:t>
            </a:r>
          </a:p>
          <a:p>
            <a:pPr lvl="2"/>
            <a:r>
              <a:rPr lang="ja-JP" altLang="en-US"/>
              <a:t>第 </a:t>
            </a:r>
            <a:r>
              <a:rPr lang="en-US" altLang="ja-JP" dirty="0"/>
              <a:t>3 </a:t>
            </a:r>
            <a:r>
              <a:rPr lang="ja-JP" altLang="en-US"/>
              <a:t>レベル</a:t>
            </a:r>
          </a:p>
          <a:p>
            <a:pPr lvl="3"/>
            <a:r>
              <a:rPr lang="ja-JP" altLang="en-US"/>
              <a:t>第 </a:t>
            </a:r>
            <a:r>
              <a:rPr lang="en-US" altLang="ja-JP" dirty="0"/>
              <a:t>4 </a:t>
            </a:r>
            <a:r>
              <a:rPr lang="ja-JP" altLang="en-US"/>
              <a:t>レベル</a:t>
            </a:r>
          </a:p>
          <a:p>
            <a:pPr lvl="4"/>
            <a:r>
              <a:rPr lang="ja-JP" altLang="en-US"/>
              <a:t>第 </a:t>
            </a:r>
            <a:r>
              <a:rPr lang="en-US" altLang="ja-JP" dirty="0"/>
              <a:t>5 </a:t>
            </a:r>
            <a:r>
              <a:rPr lang="ja-JP" altLang="en-US"/>
              <a:t>レベル</a:t>
            </a:r>
            <a:endParaRPr lang="en-US" dirty="0"/>
          </a:p>
        </p:txBody>
      </p:sp>
      <p:sp>
        <p:nvSpPr>
          <p:cNvPr id="4" name="Content Placeholder 3"/>
          <p:cNvSpPr>
            <a:spLocks noGrp="1"/>
          </p:cNvSpPr>
          <p:nvPr>
            <p:ph sz="half" idx="2"/>
          </p:nvPr>
        </p:nvSpPr>
        <p:spPr>
          <a:xfrm>
            <a:off x="6172200" y="1825625"/>
            <a:ext cx="5181600" cy="4351339"/>
          </a:xfrm>
        </p:spPr>
        <p:txBody>
          <a:bodyPr/>
          <a:lstStyle>
            <a:lvl1pPr>
              <a:defRPr b="0" i="0">
                <a:latin typeface="MS UI Gothic" panose="020B0600070205080204" pitchFamily="34" charset="-128"/>
                <a:ea typeface="MS UI Gothic" panose="020B0600070205080204" pitchFamily="34" charset="-128"/>
              </a:defRPr>
            </a:lvl1pPr>
            <a:lvl2pPr>
              <a:defRPr b="0" i="0">
                <a:latin typeface="MS UI Gothic" panose="020B0600070205080204" pitchFamily="34" charset="-128"/>
                <a:ea typeface="MS UI Gothic" panose="020B0600070205080204" pitchFamily="34" charset="-128"/>
              </a:defRPr>
            </a:lvl2pPr>
            <a:lvl3pPr>
              <a:defRPr b="0" i="0">
                <a:latin typeface="MS UI Gothic" panose="020B0600070205080204" pitchFamily="34" charset="-128"/>
                <a:ea typeface="MS UI Gothic" panose="020B0600070205080204" pitchFamily="34" charset="-128"/>
              </a:defRPr>
            </a:lvl3pPr>
            <a:lvl4pPr>
              <a:defRPr b="0" i="0">
                <a:latin typeface="MS UI Gothic" panose="020B0600070205080204" pitchFamily="34" charset="-128"/>
                <a:ea typeface="MS UI Gothic" panose="020B0600070205080204" pitchFamily="34" charset="-128"/>
              </a:defRPr>
            </a:lvl4pPr>
            <a:lvl5pPr>
              <a:defRPr b="0" i="0">
                <a:latin typeface="MS UI Gothic" panose="020B0600070205080204" pitchFamily="34" charset="-128"/>
                <a:ea typeface="MS UI Gothic" panose="020B0600070205080204" pitchFamily="34" charset="-128"/>
              </a:defRPr>
            </a:lvl5pPr>
          </a:lstStyle>
          <a:p>
            <a:pPr lvl="0"/>
            <a:r>
              <a:rPr lang="ja-JP" altLang="en-US"/>
              <a:t>マスター テキストの書式設定</a:t>
            </a:r>
          </a:p>
          <a:p>
            <a:pPr lvl="1"/>
            <a:r>
              <a:rPr lang="ja-JP" altLang="en-US"/>
              <a:t>第 </a:t>
            </a:r>
            <a:r>
              <a:rPr lang="en-US" altLang="ja-JP" dirty="0"/>
              <a:t>2 </a:t>
            </a:r>
            <a:r>
              <a:rPr lang="ja-JP" altLang="en-US"/>
              <a:t>レベル</a:t>
            </a:r>
          </a:p>
          <a:p>
            <a:pPr lvl="2"/>
            <a:r>
              <a:rPr lang="ja-JP" altLang="en-US"/>
              <a:t>第 </a:t>
            </a:r>
            <a:r>
              <a:rPr lang="en-US" altLang="ja-JP" dirty="0"/>
              <a:t>3 </a:t>
            </a:r>
            <a:r>
              <a:rPr lang="ja-JP" altLang="en-US"/>
              <a:t>レベル</a:t>
            </a:r>
          </a:p>
          <a:p>
            <a:pPr lvl="3"/>
            <a:r>
              <a:rPr lang="ja-JP" altLang="en-US"/>
              <a:t>第 </a:t>
            </a:r>
            <a:r>
              <a:rPr lang="en-US" altLang="ja-JP" dirty="0"/>
              <a:t>4 </a:t>
            </a:r>
            <a:r>
              <a:rPr lang="ja-JP" altLang="en-US"/>
              <a:t>レベル</a:t>
            </a:r>
          </a:p>
          <a:p>
            <a:pPr lvl="4"/>
            <a:r>
              <a:rPr lang="ja-JP" altLang="en-US"/>
              <a:t>第 </a:t>
            </a:r>
            <a:r>
              <a:rPr lang="en-US" altLang="ja-JP" dirty="0"/>
              <a:t>5 </a:t>
            </a:r>
            <a:r>
              <a:rPr lang="ja-JP" altLang="en-US"/>
              <a:t>レベル</a:t>
            </a:r>
            <a:endParaRPr lang="en-US" dirty="0"/>
          </a:p>
        </p:txBody>
      </p:sp>
      <p:sp>
        <p:nvSpPr>
          <p:cNvPr id="5" name="Date Placeholder 4"/>
          <p:cNvSpPr>
            <a:spLocks noGrp="1"/>
          </p:cNvSpPr>
          <p:nvPr>
            <p:ph type="dt" sz="half" idx="10"/>
          </p:nvPr>
        </p:nvSpPr>
        <p:spPr/>
        <p:txBody>
          <a:bodyPr/>
          <a:lstStyle/>
          <a:p>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31DFCBE1-E34B-6C45-A0F2-A4858AA11615}" type="slidenum">
              <a:rPr kumimoji="1" lang="ja-JP" altLang="en-US" smtClean="0"/>
              <a:t>‹#›</a:t>
            </a:fld>
            <a:endParaRPr kumimoji="1" lang="ja-JP" altLang="en-US"/>
          </a:p>
        </p:txBody>
      </p:sp>
    </p:spTree>
    <p:extLst>
      <p:ext uri="{BB962C8B-B14F-4D97-AF65-F5344CB8AC3E}">
        <p14:creationId xmlns:p14="http://schemas.microsoft.com/office/powerpoint/2010/main" val="255599508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Title only" userDrawn="1">
  <p:cSld name="1_Title only">
    <p:spTree>
      <p:nvGrpSpPr>
        <p:cNvPr id="1" name="Shape 30"/>
        <p:cNvGrpSpPr/>
        <p:nvPr/>
      </p:nvGrpSpPr>
      <p:grpSpPr>
        <a:xfrm>
          <a:off x="0" y="0"/>
          <a:ext cx="0" cy="0"/>
          <a:chOff x="0" y="0"/>
          <a:chExt cx="0" cy="0"/>
        </a:xfrm>
      </p:grpSpPr>
      <p:sp>
        <p:nvSpPr>
          <p:cNvPr id="31" name="Google Shape;31;p6"/>
          <p:cNvSpPr txBox="1">
            <a:spLocks noGrp="1"/>
          </p:cNvSpPr>
          <p:nvPr>
            <p:ph type="title"/>
          </p:nvPr>
        </p:nvSpPr>
        <p:spPr>
          <a:xfrm>
            <a:off x="923600" y="85367"/>
            <a:ext cx="11360800" cy="763600"/>
          </a:xfrm>
          <a:prstGeom prst="rect">
            <a:avLst/>
          </a:prstGeom>
        </p:spPr>
        <p:txBody>
          <a:bodyPr spcFirstLastPara="1" wrap="square" lIns="91425" tIns="91425" rIns="91425" bIns="91425" anchor="t" anchorCtr="0">
            <a:normAutofit/>
          </a:bodyPr>
          <a:lstStyle>
            <a:lvl1pPr lvl="0">
              <a:spcBef>
                <a:spcPts val="0"/>
              </a:spcBef>
              <a:spcAft>
                <a:spcPts val="0"/>
              </a:spcAft>
              <a:buSzPts val="2500"/>
              <a:buNone/>
              <a:defRPr b="0" i="0">
                <a:latin typeface="MS UI Gothic" panose="020B0600070205080204" pitchFamily="34" charset="-128"/>
                <a:ea typeface="MS UI Gothic" panose="020B0600070205080204" pitchFamily="34" charset="-128"/>
              </a:defRPr>
            </a:lvl1pPr>
            <a:lvl2pPr lvl="1">
              <a:spcBef>
                <a:spcPts val="0"/>
              </a:spcBef>
              <a:spcAft>
                <a:spcPts val="0"/>
              </a:spcAft>
              <a:buSzPts val="2500"/>
              <a:buNone/>
              <a:defRPr/>
            </a:lvl2pPr>
            <a:lvl3pPr lvl="2">
              <a:spcBef>
                <a:spcPts val="0"/>
              </a:spcBef>
              <a:spcAft>
                <a:spcPts val="0"/>
              </a:spcAft>
              <a:buSzPts val="2500"/>
              <a:buNone/>
              <a:defRPr/>
            </a:lvl3pPr>
            <a:lvl4pPr lvl="3">
              <a:spcBef>
                <a:spcPts val="0"/>
              </a:spcBef>
              <a:spcAft>
                <a:spcPts val="0"/>
              </a:spcAft>
              <a:buSzPts val="2500"/>
              <a:buNone/>
              <a:defRPr/>
            </a:lvl4pPr>
            <a:lvl5pPr lvl="4">
              <a:spcBef>
                <a:spcPts val="0"/>
              </a:spcBef>
              <a:spcAft>
                <a:spcPts val="0"/>
              </a:spcAft>
              <a:buSzPts val="2500"/>
              <a:buNone/>
              <a:defRPr/>
            </a:lvl5pPr>
            <a:lvl6pPr lvl="5">
              <a:spcBef>
                <a:spcPts val="0"/>
              </a:spcBef>
              <a:spcAft>
                <a:spcPts val="0"/>
              </a:spcAft>
              <a:buSzPts val="2500"/>
              <a:buNone/>
              <a:defRPr/>
            </a:lvl6pPr>
            <a:lvl7pPr lvl="6">
              <a:spcBef>
                <a:spcPts val="0"/>
              </a:spcBef>
              <a:spcAft>
                <a:spcPts val="0"/>
              </a:spcAft>
              <a:buSzPts val="2500"/>
              <a:buNone/>
              <a:defRPr/>
            </a:lvl7pPr>
            <a:lvl8pPr lvl="7">
              <a:spcBef>
                <a:spcPts val="0"/>
              </a:spcBef>
              <a:spcAft>
                <a:spcPts val="0"/>
              </a:spcAft>
              <a:buSzPts val="2500"/>
              <a:buNone/>
              <a:defRPr/>
            </a:lvl8pPr>
            <a:lvl9pPr lvl="8">
              <a:spcBef>
                <a:spcPts val="0"/>
              </a:spcBef>
              <a:spcAft>
                <a:spcPts val="0"/>
              </a:spcAft>
              <a:buSzPts val="2500"/>
              <a:buNone/>
              <a:defRPr/>
            </a:lvl9pPr>
          </a:lstStyle>
          <a:p>
            <a:endParaRPr dirty="0"/>
          </a:p>
        </p:txBody>
      </p:sp>
      <p:sp>
        <p:nvSpPr>
          <p:cNvPr id="32" name="Google Shape;32;p6"/>
          <p:cNvSpPr txBox="1">
            <a:spLocks noGrp="1"/>
          </p:cNvSpPr>
          <p:nvPr>
            <p:ph type="sldNum" idx="12"/>
          </p:nvPr>
        </p:nvSpPr>
        <p:spPr>
          <a:xfrm>
            <a:off x="11404535" y="6403328"/>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US" altLang="ja" smtClean="0"/>
              <a:pPr/>
              <a:t>‹#›</a:t>
            </a:fld>
            <a:endParaRPr lang="ja" altLang="en-US"/>
          </a:p>
        </p:txBody>
      </p:sp>
      <p:cxnSp>
        <p:nvCxnSpPr>
          <p:cNvPr id="33" name="Google Shape;33;p6"/>
          <p:cNvCxnSpPr/>
          <p:nvPr/>
        </p:nvCxnSpPr>
        <p:spPr>
          <a:xfrm>
            <a:off x="155400" y="792600"/>
            <a:ext cx="11749200" cy="0"/>
          </a:xfrm>
          <a:prstGeom prst="straightConnector1">
            <a:avLst/>
          </a:prstGeom>
          <a:noFill/>
          <a:ln w="19050" cap="flat" cmpd="sng">
            <a:solidFill>
              <a:srgbClr val="595959"/>
            </a:solidFill>
            <a:prstDash val="solid"/>
            <a:round/>
            <a:headEnd type="none" w="med" len="med"/>
            <a:tailEnd type="none" w="med" len="med"/>
          </a:ln>
        </p:spPr>
      </p:cxnSp>
      <p:pic>
        <p:nvPicPr>
          <p:cNvPr id="34" name="Google Shape;34;p6"/>
          <p:cNvPicPr preferRelativeResize="0"/>
          <p:nvPr/>
        </p:nvPicPr>
        <p:blipFill>
          <a:blip r:embed="rId2" cstate="screen">
            <a:alphaModFix/>
            <a:extLst>
              <a:ext uri="{28A0092B-C50C-407E-A947-70E740481C1C}">
                <a14:useLocalDpi xmlns:a14="http://schemas.microsoft.com/office/drawing/2010/main"/>
              </a:ext>
            </a:extLst>
          </a:blip>
          <a:stretch>
            <a:fillRect/>
          </a:stretch>
        </p:blipFill>
        <p:spPr>
          <a:xfrm>
            <a:off x="171219" y="230285"/>
            <a:ext cx="697932" cy="418435"/>
          </a:xfrm>
          <a:prstGeom prst="rect">
            <a:avLst/>
          </a:prstGeom>
          <a:noFill/>
          <a:ln>
            <a:noFill/>
          </a:ln>
        </p:spPr>
      </p:pic>
      <p:sp>
        <p:nvSpPr>
          <p:cNvPr id="11" name="テキスト プレースホルダー 2">
            <a:extLst>
              <a:ext uri="{FF2B5EF4-FFF2-40B4-BE49-F238E27FC236}">
                <a16:creationId xmlns:a16="http://schemas.microsoft.com/office/drawing/2014/main" id="{5DF60CAF-2885-3B4D-8203-FCD44497FB12}"/>
              </a:ext>
            </a:extLst>
          </p:cNvPr>
          <p:cNvSpPr>
            <a:spLocks noGrp="1"/>
          </p:cNvSpPr>
          <p:nvPr>
            <p:ph type="body" sz="quarter" idx="13"/>
          </p:nvPr>
        </p:nvSpPr>
        <p:spPr>
          <a:xfrm>
            <a:off x="446553" y="936484"/>
            <a:ext cx="10957983" cy="5416549"/>
          </a:xfrm>
          <a:prstGeom prst="rect">
            <a:avLst/>
          </a:prstGeom>
        </p:spPr>
        <p:txBody>
          <a:bodyPr/>
          <a:lstStyle>
            <a:lvl1pPr>
              <a:defRPr b="0" i="0">
                <a:latin typeface="MS UI Gothic" panose="020B0600070205080204" pitchFamily="34" charset="-128"/>
                <a:ea typeface="MS UI Gothic" panose="020B0600070205080204" pitchFamily="34" charset="-128"/>
              </a:defRPr>
            </a:lvl1pPr>
            <a:lvl2pPr>
              <a:defRPr b="0" i="0">
                <a:latin typeface="MS UI Gothic" panose="020B0600070205080204" pitchFamily="34" charset="-128"/>
                <a:ea typeface="MS UI Gothic" panose="020B0600070205080204" pitchFamily="34" charset="-128"/>
              </a:defRPr>
            </a:lvl2pPr>
            <a:lvl6pPr>
              <a:defRPr b="0" i="0">
                <a:latin typeface="MS UI Gothic" panose="020B0600070205080204" pitchFamily="34" charset="-128"/>
                <a:ea typeface="MS UI Gothic" panose="020B0600070205080204" pitchFamily="34" charset="-128"/>
              </a:defRPr>
            </a:lvl6pPr>
            <a:lvl7pPr>
              <a:defRPr b="0" i="0">
                <a:latin typeface="MS UI Gothic" panose="020B0600070205080204" pitchFamily="34" charset="-128"/>
                <a:ea typeface="MS UI Gothic" panose="020B0600070205080204" pitchFamily="34" charset="-128"/>
              </a:defRPr>
            </a:lvl7pPr>
            <a:lvl8pPr>
              <a:defRPr b="0" i="0">
                <a:latin typeface="MS UI Gothic" panose="020B0600070205080204" pitchFamily="34" charset="-128"/>
                <a:ea typeface="MS UI Gothic" panose="020B0600070205080204" pitchFamily="34" charset="-128"/>
              </a:defRPr>
            </a:lvl8pPr>
          </a:lstStyle>
          <a:p>
            <a:pPr lvl="0"/>
            <a:r>
              <a:rPr kumimoji="1" lang="ja-JP" altLang="en-US"/>
              <a:t>マスター テキストの書式設定</a:t>
            </a:r>
            <a:endParaRPr kumimoji="1" lang="en-US" altLang="ja-JP" dirty="0"/>
          </a:p>
          <a:p>
            <a:pPr lvl="1"/>
            <a:r>
              <a:rPr kumimoji="1" lang="ja-JP" altLang="en-US"/>
              <a:t>第 </a:t>
            </a:r>
            <a:r>
              <a:rPr kumimoji="1" lang="en-US" altLang="ja-JP" dirty="0"/>
              <a:t>2 </a:t>
            </a:r>
            <a:r>
              <a:rPr kumimoji="1" lang="ja-JP" altLang="en-US"/>
              <a:t>レベル</a:t>
            </a:r>
          </a:p>
          <a:p>
            <a:pPr lvl="5"/>
            <a:r>
              <a:rPr kumimoji="1" lang="ja-JP" altLang="en-US"/>
              <a:t>第 </a:t>
            </a:r>
            <a:r>
              <a:rPr kumimoji="1" lang="en-US" altLang="ja-JP" dirty="0"/>
              <a:t>3 </a:t>
            </a:r>
            <a:r>
              <a:rPr kumimoji="1" lang="ja-JP" altLang="en-US"/>
              <a:t>レベル</a:t>
            </a:r>
            <a:endParaRPr kumimoji="1" lang="en-US" altLang="ja-JP" dirty="0"/>
          </a:p>
          <a:p>
            <a:pPr lvl="6"/>
            <a:r>
              <a:rPr kumimoji="1" lang="ja-JP" altLang="en-US"/>
              <a:t>第 </a:t>
            </a:r>
            <a:r>
              <a:rPr kumimoji="1" lang="en-US" altLang="ja-JP" dirty="0"/>
              <a:t>4 </a:t>
            </a:r>
            <a:r>
              <a:rPr kumimoji="1" lang="ja-JP" altLang="en-US"/>
              <a:t>レベル</a:t>
            </a:r>
            <a:endParaRPr kumimoji="1" lang="en-US" altLang="ja-JP" dirty="0"/>
          </a:p>
          <a:p>
            <a:pPr lvl="7"/>
            <a:r>
              <a:rPr kumimoji="1" lang="ja-JP" altLang="en-US"/>
              <a:t>第 </a:t>
            </a:r>
            <a:r>
              <a:rPr kumimoji="1" lang="en-US" altLang="ja-JP" dirty="0"/>
              <a:t>5 </a:t>
            </a:r>
            <a:r>
              <a:rPr kumimoji="1" lang="ja-JP" altLang="en-US"/>
              <a:t>レベル</a:t>
            </a:r>
          </a:p>
        </p:txBody>
      </p:sp>
    </p:spTree>
    <p:extLst>
      <p:ext uri="{BB962C8B-B14F-4D97-AF65-F5344CB8AC3E}">
        <p14:creationId xmlns:p14="http://schemas.microsoft.com/office/powerpoint/2010/main" val="40677330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17"/>
        <p:cNvGrpSpPr/>
        <p:nvPr/>
      </p:nvGrpSpPr>
      <p:grpSpPr>
        <a:xfrm>
          <a:off x="0" y="0"/>
          <a:ext cx="0" cy="0"/>
          <a:chOff x="0" y="0"/>
          <a:chExt cx="0" cy="0"/>
        </a:xfrm>
      </p:grpSpPr>
      <p:sp>
        <p:nvSpPr>
          <p:cNvPr id="18" name="Google Shape;18;p4"/>
          <p:cNvSpPr txBox="1">
            <a:spLocks noGrp="1"/>
          </p:cNvSpPr>
          <p:nvPr>
            <p:ph type="title"/>
          </p:nvPr>
        </p:nvSpPr>
        <p:spPr>
          <a:xfrm>
            <a:off x="415600" y="129424"/>
            <a:ext cx="10332800" cy="694183"/>
          </a:xfrm>
          <a:prstGeom prst="rect">
            <a:avLst/>
          </a:prstGeom>
        </p:spPr>
        <p:txBody>
          <a:bodyPr spcFirstLastPara="1" wrap="square" lIns="91425" tIns="91425" rIns="91425" bIns="91425" anchor="t" anchorCtr="0">
            <a:normAutofit/>
          </a:bodyPr>
          <a:lstStyle>
            <a:lvl1pPr lvl="0">
              <a:spcBef>
                <a:spcPts val="0"/>
              </a:spcBef>
              <a:spcAft>
                <a:spcPts val="0"/>
              </a:spcAft>
              <a:buSzPts val="2500"/>
              <a:buNone/>
              <a:defRPr sz="3333" b="0" i="0">
                <a:latin typeface="MS UI Gothic" panose="020B0600070205080204" pitchFamily="34" charset="-128"/>
                <a:ea typeface="MS UI Gothic" panose="020B0600070205080204" pitchFamily="34" charset="-128"/>
              </a:defRPr>
            </a:lvl1pPr>
            <a:lvl2pPr lvl="1">
              <a:spcBef>
                <a:spcPts val="0"/>
              </a:spcBef>
              <a:spcAft>
                <a:spcPts val="0"/>
              </a:spcAft>
              <a:buSzPts val="2500"/>
              <a:buNone/>
              <a:defRPr/>
            </a:lvl2pPr>
            <a:lvl3pPr lvl="2">
              <a:spcBef>
                <a:spcPts val="0"/>
              </a:spcBef>
              <a:spcAft>
                <a:spcPts val="0"/>
              </a:spcAft>
              <a:buSzPts val="2500"/>
              <a:buNone/>
              <a:defRPr/>
            </a:lvl3pPr>
            <a:lvl4pPr lvl="3">
              <a:spcBef>
                <a:spcPts val="0"/>
              </a:spcBef>
              <a:spcAft>
                <a:spcPts val="0"/>
              </a:spcAft>
              <a:buSzPts val="2500"/>
              <a:buNone/>
              <a:defRPr/>
            </a:lvl4pPr>
            <a:lvl5pPr lvl="4">
              <a:spcBef>
                <a:spcPts val="0"/>
              </a:spcBef>
              <a:spcAft>
                <a:spcPts val="0"/>
              </a:spcAft>
              <a:buSzPts val="2500"/>
              <a:buNone/>
              <a:defRPr/>
            </a:lvl5pPr>
            <a:lvl6pPr lvl="5">
              <a:spcBef>
                <a:spcPts val="0"/>
              </a:spcBef>
              <a:spcAft>
                <a:spcPts val="0"/>
              </a:spcAft>
              <a:buSzPts val="2500"/>
              <a:buNone/>
              <a:defRPr/>
            </a:lvl6pPr>
            <a:lvl7pPr lvl="6">
              <a:spcBef>
                <a:spcPts val="0"/>
              </a:spcBef>
              <a:spcAft>
                <a:spcPts val="0"/>
              </a:spcAft>
              <a:buSzPts val="2500"/>
              <a:buNone/>
              <a:defRPr/>
            </a:lvl7pPr>
            <a:lvl8pPr lvl="7">
              <a:spcBef>
                <a:spcPts val="0"/>
              </a:spcBef>
              <a:spcAft>
                <a:spcPts val="0"/>
              </a:spcAft>
              <a:buSzPts val="2500"/>
              <a:buNone/>
              <a:defRPr/>
            </a:lvl8pPr>
            <a:lvl9pPr lvl="8">
              <a:spcBef>
                <a:spcPts val="0"/>
              </a:spcBef>
              <a:spcAft>
                <a:spcPts val="0"/>
              </a:spcAft>
              <a:buSzPts val="2500"/>
              <a:buNone/>
              <a:defRPr/>
            </a:lvl9pPr>
          </a:lstStyle>
          <a:p>
            <a:endParaRPr dirty="0"/>
          </a:p>
        </p:txBody>
      </p:sp>
      <p:sp>
        <p:nvSpPr>
          <p:cNvPr id="19" name="Google Shape;19;p4"/>
          <p:cNvSpPr txBox="1">
            <a:spLocks noGrp="1"/>
          </p:cNvSpPr>
          <p:nvPr>
            <p:ph type="body" idx="1"/>
          </p:nvPr>
        </p:nvSpPr>
        <p:spPr>
          <a:xfrm>
            <a:off x="415600" y="927033"/>
            <a:ext cx="11360800" cy="4555200"/>
          </a:xfrm>
          <a:prstGeom prst="rect">
            <a:avLst/>
          </a:prstGeom>
        </p:spPr>
        <p:txBody>
          <a:bodyPr spcFirstLastPara="1" wrap="square" lIns="91425" tIns="91425" rIns="91425" bIns="91425" anchor="t" anchorCtr="0">
            <a:normAutofit/>
          </a:bodyPr>
          <a:lstStyle>
            <a:lvl1pPr marL="609585" lvl="0" indent="-457189">
              <a:spcBef>
                <a:spcPts val="0"/>
              </a:spcBef>
              <a:spcAft>
                <a:spcPts val="0"/>
              </a:spcAft>
              <a:buSzPts val="1800"/>
              <a:buChar char="●"/>
              <a:defRPr b="0" i="0">
                <a:latin typeface="MS UI Gothic" panose="020B0600070205080204" pitchFamily="34" charset="-128"/>
                <a:ea typeface="MS UI Gothic" panose="020B0600070205080204" pitchFamily="34" charset="-128"/>
              </a:defRPr>
            </a:lvl1pPr>
            <a:lvl2pPr marL="1219170" lvl="1" indent="-423323">
              <a:spcBef>
                <a:spcPts val="0"/>
              </a:spcBef>
              <a:spcAft>
                <a:spcPts val="0"/>
              </a:spcAft>
              <a:buSzPts val="1400"/>
              <a:buChar char="○"/>
              <a:defRPr/>
            </a:lvl2pPr>
            <a:lvl3pPr marL="1828754" lvl="2" indent="-423323">
              <a:spcBef>
                <a:spcPts val="0"/>
              </a:spcBef>
              <a:spcAft>
                <a:spcPts val="0"/>
              </a:spcAft>
              <a:buSzPts val="1400"/>
              <a:buChar char="■"/>
              <a:defRPr/>
            </a:lvl3pPr>
            <a:lvl4pPr marL="2438339" lvl="3" indent="-423323">
              <a:spcBef>
                <a:spcPts val="0"/>
              </a:spcBef>
              <a:spcAft>
                <a:spcPts val="0"/>
              </a:spcAft>
              <a:buSzPts val="1400"/>
              <a:buChar char="●"/>
              <a:defRPr/>
            </a:lvl4pPr>
            <a:lvl5pPr marL="3047924" lvl="4" indent="-423323">
              <a:spcBef>
                <a:spcPts val="0"/>
              </a:spcBef>
              <a:spcAft>
                <a:spcPts val="0"/>
              </a:spcAft>
              <a:buSzPts val="1400"/>
              <a:buChar char="○"/>
              <a:defRPr/>
            </a:lvl5pPr>
            <a:lvl6pPr marL="3657509" lvl="5" indent="-423323">
              <a:spcBef>
                <a:spcPts val="0"/>
              </a:spcBef>
              <a:spcAft>
                <a:spcPts val="0"/>
              </a:spcAft>
              <a:buSzPts val="1400"/>
              <a:buChar char="■"/>
              <a:defRPr/>
            </a:lvl6pPr>
            <a:lvl7pPr marL="4267093" lvl="6" indent="-423323">
              <a:spcBef>
                <a:spcPts val="0"/>
              </a:spcBef>
              <a:spcAft>
                <a:spcPts val="0"/>
              </a:spcAft>
              <a:buSzPts val="1400"/>
              <a:buChar char="●"/>
              <a:defRPr/>
            </a:lvl7pPr>
            <a:lvl8pPr marL="4876678" lvl="7" indent="-423323">
              <a:spcBef>
                <a:spcPts val="0"/>
              </a:spcBef>
              <a:spcAft>
                <a:spcPts val="0"/>
              </a:spcAft>
              <a:buSzPts val="1400"/>
              <a:buChar char="○"/>
              <a:defRPr/>
            </a:lvl8pPr>
            <a:lvl9pPr marL="5486263" lvl="8" indent="-423323">
              <a:spcBef>
                <a:spcPts val="0"/>
              </a:spcBef>
              <a:spcAft>
                <a:spcPts val="0"/>
              </a:spcAft>
              <a:buSzPts val="1400"/>
              <a:buChar char="■"/>
              <a:defRPr/>
            </a:lvl9pPr>
          </a:lstStyle>
          <a:p>
            <a:endParaRPr dirty="0"/>
          </a:p>
        </p:txBody>
      </p:sp>
      <p:sp>
        <p:nvSpPr>
          <p:cNvPr id="20" name="Google Shape;20;p4"/>
          <p:cNvSpPr txBox="1">
            <a:spLocks noGrp="1"/>
          </p:cNvSpPr>
          <p:nvPr>
            <p:ph type="sldNum" idx="12"/>
          </p:nvPr>
        </p:nvSpPr>
        <p:spPr>
          <a:xfrm>
            <a:off x="11320517" y="6266333"/>
            <a:ext cx="731600" cy="52332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US" altLang="ja" smtClean="0"/>
              <a:pPr/>
              <a:t>‹#›</a:t>
            </a:fld>
            <a:endParaRPr lang="ja" altLang="en-US"/>
          </a:p>
        </p:txBody>
      </p:sp>
      <p:cxnSp>
        <p:nvCxnSpPr>
          <p:cNvPr id="22" name="Google Shape;22;p4"/>
          <p:cNvCxnSpPr/>
          <p:nvPr/>
        </p:nvCxnSpPr>
        <p:spPr>
          <a:xfrm>
            <a:off x="155400" y="792600"/>
            <a:ext cx="11749200" cy="0"/>
          </a:xfrm>
          <a:prstGeom prst="straightConnector1">
            <a:avLst/>
          </a:prstGeom>
          <a:noFill/>
          <a:ln w="19050" cap="flat" cmpd="sng">
            <a:solidFill>
              <a:srgbClr val="595959"/>
            </a:solidFill>
            <a:prstDash val="solid"/>
            <a:round/>
            <a:headEnd type="none" w="med" len="med"/>
            <a:tailEnd type="none" w="med" len="med"/>
          </a:ln>
        </p:spPr>
      </p:cxnSp>
    </p:spTree>
    <p:extLst>
      <p:ext uri="{BB962C8B-B14F-4D97-AF65-F5344CB8AC3E}">
        <p14:creationId xmlns:p14="http://schemas.microsoft.com/office/powerpoint/2010/main" val="842247396"/>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two columns" type="twoColTx">
  <p:cSld name="Title and two columns">
    <p:spTree>
      <p:nvGrpSpPr>
        <p:cNvPr id="1" name="Shape 23"/>
        <p:cNvGrpSpPr/>
        <p:nvPr/>
      </p:nvGrpSpPr>
      <p:grpSpPr>
        <a:xfrm>
          <a:off x="0" y="0"/>
          <a:ext cx="0" cy="0"/>
          <a:chOff x="0" y="0"/>
          <a:chExt cx="0" cy="0"/>
        </a:xfrm>
      </p:grpSpPr>
      <p:sp>
        <p:nvSpPr>
          <p:cNvPr id="24" name="Google Shape;24;p5"/>
          <p:cNvSpPr txBox="1">
            <a:spLocks noGrp="1"/>
          </p:cNvSpPr>
          <p:nvPr>
            <p:ph type="title"/>
          </p:nvPr>
        </p:nvSpPr>
        <p:spPr>
          <a:xfrm>
            <a:off x="415600" y="85367"/>
            <a:ext cx="11360800" cy="763600"/>
          </a:xfrm>
          <a:prstGeom prst="rect">
            <a:avLst/>
          </a:prstGeom>
        </p:spPr>
        <p:txBody>
          <a:bodyPr spcFirstLastPara="1" wrap="square" lIns="91425" tIns="91425" rIns="91425" bIns="91425" anchor="t" anchorCtr="0">
            <a:normAutofit/>
          </a:bodyPr>
          <a:lstStyle>
            <a:lvl1pPr lvl="0">
              <a:spcBef>
                <a:spcPts val="0"/>
              </a:spcBef>
              <a:spcAft>
                <a:spcPts val="0"/>
              </a:spcAft>
              <a:buSzPts val="2500"/>
              <a:buNone/>
              <a:defRPr b="0" i="0">
                <a:latin typeface="MS UI Gothic" panose="020B0600070205080204" pitchFamily="34" charset="-128"/>
                <a:ea typeface="MS UI Gothic" panose="020B0600070205080204" pitchFamily="34" charset="-128"/>
              </a:defRPr>
            </a:lvl1pPr>
            <a:lvl2pPr lvl="1">
              <a:spcBef>
                <a:spcPts val="0"/>
              </a:spcBef>
              <a:spcAft>
                <a:spcPts val="0"/>
              </a:spcAft>
              <a:buSzPts val="2500"/>
              <a:buNone/>
              <a:defRPr/>
            </a:lvl2pPr>
            <a:lvl3pPr lvl="2">
              <a:spcBef>
                <a:spcPts val="0"/>
              </a:spcBef>
              <a:spcAft>
                <a:spcPts val="0"/>
              </a:spcAft>
              <a:buSzPts val="2500"/>
              <a:buNone/>
              <a:defRPr/>
            </a:lvl3pPr>
            <a:lvl4pPr lvl="3">
              <a:spcBef>
                <a:spcPts val="0"/>
              </a:spcBef>
              <a:spcAft>
                <a:spcPts val="0"/>
              </a:spcAft>
              <a:buSzPts val="2500"/>
              <a:buNone/>
              <a:defRPr/>
            </a:lvl4pPr>
            <a:lvl5pPr lvl="4">
              <a:spcBef>
                <a:spcPts val="0"/>
              </a:spcBef>
              <a:spcAft>
                <a:spcPts val="0"/>
              </a:spcAft>
              <a:buSzPts val="2500"/>
              <a:buNone/>
              <a:defRPr/>
            </a:lvl5pPr>
            <a:lvl6pPr lvl="5">
              <a:spcBef>
                <a:spcPts val="0"/>
              </a:spcBef>
              <a:spcAft>
                <a:spcPts val="0"/>
              </a:spcAft>
              <a:buSzPts val="2500"/>
              <a:buNone/>
              <a:defRPr/>
            </a:lvl6pPr>
            <a:lvl7pPr lvl="6">
              <a:spcBef>
                <a:spcPts val="0"/>
              </a:spcBef>
              <a:spcAft>
                <a:spcPts val="0"/>
              </a:spcAft>
              <a:buSzPts val="2500"/>
              <a:buNone/>
              <a:defRPr/>
            </a:lvl7pPr>
            <a:lvl8pPr lvl="7">
              <a:spcBef>
                <a:spcPts val="0"/>
              </a:spcBef>
              <a:spcAft>
                <a:spcPts val="0"/>
              </a:spcAft>
              <a:buSzPts val="2500"/>
              <a:buNone/>
              <a:defRPr/>
            </a:lvl8pPr>
            <a:lvl9pPr lvl="8">
              <a:spcBef>
                <a:spcPts val="0"/>
              </a:spcBef>
              <a:spcAft>
                <a:spcPts val="0"/>
              </a:spcAft>
              <a:buSzPts val="2500"/>
              <a:buNone/>
              <a:defRPr/>
            </a:lvl9pPr>
          </a:lstStyle>
          <a:p>
            <a:endParaRPr dirty="0"/>
          </a:p>
        </p:txBody>
      </p:sp>
      <p:sp>
        <p:nvSpPr>
          <p:cNvPr id="25" name="Google Shape;25;p5"/>
          <p:cNvSpPr txBox="1">
            <a:spLocks noGrp="1"/>
          </p:cNvSpPr>
          <p:nvPr>
            <p:ph type="body" idx="1"/>
          </p:nvPr>
        </p:nvSpPr>
        <p:spPr>
          <a:xfrm>
            <a:off x="415600" y="1536633"/>
            <a:ext cx="5333200" cy="4555200"/>
          </a:xfrm>
          <a:prstGeom prst="rect">
            <a:avLst/>
          </a:prstGeom>
        </p:spPr>
        <p:txBody>
          <a:bodyPr spcFirstLastPara="1" wrap="square" lIns="91425" tIns="91425" rIns="91425" bIns="91425" anchor="t" anchorCtr="0">
            <a:normAutofit/>
          </a:bodyPr>
          <a:lstStyle>
            <a:lvl1pPr marL="609585" lvl="0" indent="-423323">
              <a:spcBef>
                <a:spcPts val="0"/>
              </a:spcBef>
              <a:spcAft>
                <a:spcPts val="0"/>
              </a:spcAft>
              <a:buSzPts val="1400"/>
              <a:buChar char="●"/>
              <a:defRPr sz="1867" b="0" i="0">
                <a:latin typeface="MS UI Gothic" panose="020B0600070205080204" pitchFamily="34" charset="-128"/>
                <a:ea typeface="MS UI Gothic" panose="020B0600070205080204" pitchFamily="34" charset="-128"/>
              </a:defRPr>
            </a:lvl1pPr>
            <a:lvl2pPr marL="1219170" lvl="1" indent="-406390">
              <a:spcBef>
                <a:spcPts val="0"/>
              </a:spcBef>
              <a:spcAft>
                <a:spcPts val="0"/>
              </a:spcAft>
              <a:buSzPts val="1200"/>
              <a:buChar char="○"/>
              <a:defRPr sz="1600"/>
            </a:lvl2pPr>
            <a:lvl3pPr marL="1828754" lvl="2" indent="-406390">
              <a:spcBef>
                <a:spcPts val="0"/>
              </a:spcBef>
              <a:spcAft>
                <a:spcPts val="0"/>
              </a:spcAft>
              <a:buSzPts val="1200"/>
              <a:buChar char="■"/>
              <a:defRPr sz="1600"/>
            </a:lvl3pPr>
            <a:lvl4pPr marL="2438339" lvl="3" indent="-406390">
              <a:spcBef>
                <a:spcPts val="0"/>
              </a:spcBef>
              <a:spcAft>
                <a:spcPts val="0"/>
              </a:spcAft>
              <a:buSzPts val="1200"/>
              <a:buChar char="●"/>
              <a:defRPr sz="1600"/>
            </a:lvl4pPr>
            <a:lvl5pPr marL="3047924" lvl="4" indent="-406390">
              <a:spcBef>
                <a:spcPts val="0"/>
              </a:spcBef>
              <a:spcAft>
                <a:spcPts val="0"/>
              </a:spcAft>
              <a:buSzPts val="1200"/>
              <a:buChar char="○"/>
              <a:defRPr sz="1600"/>
            </a:lvl5pPr>
            <a:lvl6pPr marL="3657509" lvl="5" indent="-406390">
              <a:spcBef>
                <a:spcPts val="0"/>
              </a:spcBef>
              <a:spcAft>
                <a:spcPts val="0"/>
              </a:spcAft>
              <a:buSzPts val="1200"/>
              <a:buChar char="■"/>
              <a:defRPr sz="1600"/>
            </a:lvl6pPr>
            <a:lvl7pPr marL="4267093" lvl="6" indent="-406390">
              <a:spcBef>
                <a:spcPts val="0"/>
              </a:spcBef>
              <a:spcAft>
                <a:spcPts val="0"/>
              </a:spcAft>
              <a:buSzPts val="1200"/>
              <a:buChar char="●"/>
              <a:defRPr sz="1600"/>
            </a:lvl7pPr>
            <a:lvl8pPr marL="4876678" lvl="7" indent="-406390">
              <a:spcBef>
                <a:spcPts val="0"/>
              </a:spcBef>
              <a:spcAft>
                <a:spcPts val="0"/>
              </a:spcAft>
              <a:buSzPts val="1200"/>
              <a:buChar char="○"/>
              <a:defRPr sz="1600"/>
            </a:lvl8pPr>
            <a:lvl9pPr marL="5486263" lvl="8" indent="-406390">
              <a:spcBef>
                <a:spcPts val="0"/>
              </a:spcBef>
              <a:spcAft>
                <a:spcPts val="0"/>
              </a:spcAft>
              <a:buSzPts val="1200"/>
              <a:buChar char="■"/>
              <a:defRPr sz="1600"/>
            </a:lvl9pPr>
          </a:lstStyle>
          <a:p>
            <a:endParaRPr dirty="0"/>
          </a:p>
        </p:txBody>
      </p:sp>
      <p:sp>
        <p:nvSpPr>
          <p:cNvPr id="26" name="Google Shape;26;p5"/>
          <p:cNvSpPr txBox="1">
            <a:spLocks noGrp="1"/>
          </p:cNvSpPr>
          <p:nvPr>
            <p:ph type="body" idx="2"/>
          </p:nvPr>
        </p:nvSpPr>
        <p:spPr>
          <a:xfrm>
            <a:off x="6443200" y="1536633"/>
            <a:ext cx="5333200" cy="4555200"/>
          </a:xfrm>
          <a:prstGeom prst="rect">
            <a:avLst/>
          </a:prstGeom>
        </p:spPr>
        <p:txBody>
          <a:bodyPr spcFirstLastPara="1" wrap="square" lIns="91425" tIns="91425" rIns="91425" bIns="91425" anchor="t" anchorCtr="0">
            <a:normAutofit/>
          </a:bodyPr>
          <a:lstStyle>
            <a:lvl1pPr marL="609585" lvl="0" indent="-423323">
              <a:spcBef>
                <a:spcPts val="0"/>
              </a:spcBef>
              <a:spcAft>
                <a:spcPts val="0"/>
              </a:spcAft>
              <a:buSzPts val="1400"/>
              <a:buChar char="●"/>
              <a:defRPr sz="1867" b="0" i="0">
                <a:latin typeface="MS UI Gothic" panose="020B0600070205080204" pitchFamily="34" charset="-128"/>
                <a:ea typeface="MS UI Gothic" panose="020B0600070205080204" pitchFamily="34" charset="-128"/>
              </a:defRPr>
            </a:lvl1pPr>
            <a:lvl2pPr marL="1219170" lvl="1" indent="-406390">
              <a:spcBef>
                <a:spcPts val="0"/>
              </a:spcBef>
              <a:spcAft>
                <a:spcPts val="0"/>
              </a:spcAft>
              <a:buSzPts val="1200"/>
              <a:buChar char="○"/>
              <a:defRPr sz="1600"/>
            </a:lvl2pPr>
            <a:lvl3pPr marL="1828754" lvl="2" indent="-406390">
              <a:spcBef>
                <a:spcPts val="0"/>
              </a:spcBef>
              <a:spcAft>
                <a:spcPts val="0"/>
              </a:spcAft>
              <a:buSzPts val="1200"/>
              <a:buChar char="■"/>
              <a:defRPr sz="1600"/>
            </a:lvl3pPr>
            <a:lvl4pPr marL="2438339" lvl="3" indent="-406390">
              <a:spcBef>
                <a:spcPts val="0"/>
              </a:spcBef>
              <a:spcAft>
                <a:spcPts val="0"/>
              </a:spcAft>
              <a:buSzPts val="1200"/>
              <a:buChar char="●"/>
              <a:defRPr sz="1600"/>
            </a:lvl4pPr>
            <a:lvl5pPr marL="3047924" lvl="4" indent="-406390">
              <a:spcBef>
                <a:spcPts val="0"/>
              </a:spcBef>
              <a:spcAft>
                <a:spcPts val="0"/>
              </a:spcAft>
              <a:buSzPts val="1200"/>
              <a:buChar char="○"/>
              <a:defRPr sz="1600"/>
            </a:lvl5pPr>
            <a:lvl6pPr marL="3657509" lvl="5" indent="-406390">
              <a:spcBef>
                <a:spcPts val="0"/>
              </a:spcBef>
              <a:spcAft>
                <a:spcPts val="0"/>
              </a:spcAft>
              <a:buSzPts val="1200"/>
              <a:buChar char="■"/>
              <a:defRPr sz="1600"/>
            </a:lvl6pPr>
            <a:lvl7pPr marL="4267093" lvl="6" indent="-406390">
              <a:spcBef>
                <a:spcPts val="0"/>
              </a:spcBef>
              <a:spcAft>
                <a:spcPts val="0"/>
              </a:spcAft>
              <a:buSzPts val="1200"/>
              <a:buChar char="●"/>
              <a:defRPr sz="1600"/>
            </a:lvl7pPr>
            <a:lvl8pPr marL="4876678" lvl="7" indent="-406390">
              <a:spcBef>
                <a:spcPts val="0"/>
              </a:spcBef>
              <a:spcAft>
                <a:spcPts val="0"/>
              </a:spcAft>
              <a:buSzPts val="1200"/>
              <a:buChar char="○"/>
              <a:defRPr sz="1600"/>
            </a:lvl8pPr>
            <a:lvl9pPr marL="5486263" lvl="8" indent="-406390">
              <a:spcBef>
                <a:spcPts val="0"/>
              </a:spcBef>
              <a:spcAft>
                <a:spcPts val="0"/>
              </a:spcAft>
              <a:buSzPts val="1200"/>
              <a:buChar char="■"/>
              <a:defRPr sz="1600"/>
            </a:lvl9pPr>
          </a:lstStyle>
          <a:p>
            <a:endParaRPr dirty="0"/>
          </a:p>
        </p:txBody>
      </p:sp>
      <p:sp>
        <p:nvSpPr>
          <p:cNvPr id="27" name="Google Shape;27;p5"/>
          <p:cNvSpPr txBox="1">
            <a:spLocks noGrp="1"/>
          </p:cNvSpPr>
          <p:nvPr>
            <p:ph type="sldNum" idx="12"/>
          </p:nvPr>
        </p:nvSpPr>
        <p:spPr>
          <a:xfrm>
            <a:off x="11347847" y="6333200"/>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US" altLang="ja" smtClean="0"/>
              <a:pPr/>
              <a:t>‹#›</a:t>
            </a:fld>
            <a:endParaRPr lang="ja" altLang="en-US"/>
          </a:p>
        </p:txBody>
      </p:sp>
      <p:cxnSp>
        <p:nvCxnSpPr>
          <p:cNvPr id="28" name="Google Shape;28;p5"/>
          <p:cNvCxnSpPr/>
          <p:nvPr/>
        </p:nvCxnSpPr>
        <p:spPr>
          <a:xfrm>
            <a:off x="155400" y="792600"/>
            <a:ext cx="11749200" cy="0"/>
          </a:xfrm>
          <a:prstGeom prst="straightConnector1">
            <a:avLst/>
          </a:prstGeom>
          <a:noFill/>
          <a:ln w="19050" cap="flat" cmpd="sng">
            <a:solidFill>
              <a:srgbClr val="595959"/>
            </a:solidFill>
            <a:prstDash val="solid"/>
            <a:round/>
            <a:headEnd type="none" w="med" len="med"/>
            <a:tailEnd type="none" w="med" len="med"/>
          </a:ln>
        </p:spPr>
      </p:cxnSp>
    </p:spTree>
    <p:extLst>
      <p:ext uri="{BB962C8B-B14F-4D97-AF65-F5344CB8AC3E}">
        <p14:creationId xmlns:p14="http://schemas.microsoft.com/office/powerpoint/2010/main" val="8585709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only" type="titleOnly">
  <p:cSld name="Title only">
    <p:spTree>
      <p:nvGrpSpPr>
        <p:cNvPr id="1" name="Shape 30"/>
        <p:cNvGrpSpPr/>
        <p:nvPr/>
      </p:nvGrpSpPr>
      <p:grpSpPr>
        <a:xfrm>
          <a:off x="0" y="0"/>
          <a:ext cx="0" cy="0"/>
          <a:chOff x="0" y="0"/>
          <a:chExt cx="0" cy="0"/>
        </a:xfrm>
      </p:grpSpPr>
      <p:sp>
        <p:nvSpPr>
          <p:cNvPr id="31" name="Google Shape;31;p6"/>
          <p:cNvSpPr txBox="1">
            <a:spLocks noGrp="1"/>
          </p:cNvSpPr>
          <p:nvPr>
            <p:ph type="title"/>
          </p:nvPr>
        </p:nvSpPr>
        <p:spPr>
          <a:xfrm>
            <a:off x="287400" y="85367"/>
            <a:ext cx="11360800" cy="763600"/>
          </a:xfrm>
          <a:prstGeom prst="rect">
            <a:avLst/>
          </a:prstGeom>
        </p:spPr>
        <p:txBody>
          <a:bodyPr spcFirstLastPara="1" wrap="square" lIns="91425" tIns="91425" rIns="91425" bIns="91425" anchor="t" anchorCtr="0">
            <a:normAutofit/>
          </a:bodyPr>
          <a:lstStyle>
            <a:lvl1pPr lvl="0">
              <a:spcBef>
                <a:spcPts val="0"/>
              </a:spcBef>
              <a:spcAft>
                <a:spcPts val="0"/>
              </a:spcAft>
              <a:buSzPts val="2500"/>
              <a:buNone/>
              <a:defRPr b="0" i="0">
                <a:latin typeface="MS UI Gothic" panose="020B0600070205080204" pitchFamily="34" charset="-128"/>
                <a:ea typeface="MS UI Gothic" panose="020B0600070205080204" pitchFamily="34" charset="-128"/>
              </a:defRPr>
            </a:lvl1pPr>
            <a:lvl2pPr lvl="1">
              <a:spcBef>
                <a:spcPts val="0"/>
              </a:spcBef>
              <a:spcAft>
                <a:spcPts val="0"/>
              </a:spcAft>
              <a:buSzPts val="2500"/>
              <a:buNone/>
              <a:defRPr/>
            </a:lvl2pPr>
            <a:lvl3pPr lvl="2">
              <a:spcBef>
                <a:spcPts val="0"/>
              </a:spcBef>
              <a:spcAft>
                <a:spcPts val="0"/>
              </a:spcAft>
              <a:buSzPts val="2500"/>
              <a:buNone/>
              <a:defRPr/>
            </a:lvl3pPr>
            <a:lvl4pPr lvl="3">
              <a:spcBef>
                <a:spcPts val="0"/>
              </a:spcBef>
              <a:spcAft>
                <a:spcPts val="0"/>
              </a:spcAft>
              <a:buSzPts val="2500"/>
              <a:buNone/>
              <a:defRPr/>
            </a:lvl4pPr>
            <a:lvl5pPr lvl="4">
              <a:spcBef>
                <a:spcPts val="0"/>
              </a:spcBef>
              <a:spcAft>
                <a:spcPts val="0"/>
              </a:spcAft>
              <a:buSzPts val="2500"/>
              <a:buNone/>
              <a:defRPr/>
            </a:lvl5pPr>
            <a:lvl6pPr lvl="5">
              <a:spcBef>
                <a:spcPts val="0"/>
              </a:spcBef>
              <a:spcAft>
                <a:spcPts val="0"/>
              </a:spcAft>
              <a:buSzPts val="2500"/>
              <a:buNone/>
              <a:defRPr/>
            </a:lvl6pPr>
            <a:lvl7pPr lvl="6">
              <a:spcBef>
                <a:spcPts val="0"/>
              </a:spcBef>
              <a:spcAft>
                <a:spcPts val="0"/>
              </a:spcAft>
              <a:buSzPts val="2500"/>
              <a:buNone/>
              <a:defRPr/>
            </a:lvl7pPr>
            <a:lvl8pPr lvl="7">
              <a:spcBef>
                <a:spcPts val="0"/>
              </a:spcBef>
              <a:spcAft>
                <a:spcPts val="0"/>
              </a:spcAft>
              <a:buSzPts val="2500"/>
              <a:buNone/>
              <a:defRPr/>
            </a:lvl8pPr>
            <a:lvl9pPr lvl="8">
              <a:spcBef>
                <a:spcPts val="0"/>
              </a:spcBef>
              <a:spcAft>
                <a:spcPts val="0"/>
              </a:spcAft>
              <a:buSzPts val="2500"/>
              <a:buNone/>
              <a:defRPr/>
            </a:lvl9pPr>
          </a:lstStyle>
          <a:p>
            <a:endParaRPr dirty="0"/>
          </a:p>
        </p:txBody>
      </p:sp>
      <p:sp>
        <p:nvSpPr>
          <p:cNvPr id="32" name="Google Shape;32;p6"/>
          <p:cNvSpPr txBox="1">
            <a:spLocks noGrp="1"/>
          </p:cNvSpPr>
          <p:nvPr>
            <p:ph type="sldNum" idx="12"/>
          </p:nvPr>
        </p:nvSpPr>
        <p:spPr>
          <a:xfrm>
            <a:off x="11499811" y="63192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US" altLang="ja" smtClean="0"/>
              <a:pPr/>
              <a:t>‹#›</a:t>
            </a:fld>
            <a:endParaRPr lang="ja" altLang="en-US"/>
          </a:p>
        </p:txBody>
      </p:sp>
      <p:cxnSp>
        <p:nvCxnSpPr>
          <p:cNvPr id="33" name="Google Shape;33;p6"/>
          <p:cNvCxnSpPr/>
          <p:nvPr/>
        </p:nvCxnSpPr>
        <p:spPr>
          <a:xfrm>
            <a:off x="155400" y="792600"/>
            <a:ext cx="11749200" cy="0"/>
          </a:xfrm>
          <a:prstGeom prst="straightConnector1">
            <a:avLst/>
          </a:prstGeom>
          <a:noFill/>
          <a:ln w="19050" cap="flat" cmpd="sng">
            <a:solidFill>
              <a:srgbClr val="595959"/>
            </a:solidFill>
            <a:prstDash val="solid"/>
            <a:round/>
            <a:headEnd type="none" w="med" len="med"/>
            <a:tailEnd type="none" w="med" len="med"/>
          </a:ln>
        </p:spPr>
      </p:cxnSp>
    </p:spTree>
    <p:extLst>
      <p:ext uri="{BB962C8B-B14F-4D97-AF65-F5344CB8AC3E}">
        <p14:creationId xmlns:p14="http://schemas.microsoft.com/office/powerpoint/2010/main" val="201209992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 text">
  <p:cSld name="One column text">
    <p:spTree>
      <p:nvGrpSpPr>
        <p:cNvPr id="1" name="Shape 35"/>
        <p:cNvGrpSpPr/>
        <p:nvPr/>
      </p:nvGrpSpPr>
      <p:grpSpPr>
        <a:xfrm>
          <a:off x="0" y="0"/>
          <a:ext cx="0" cy="0"/>
          <a:chOff x="0" y="0"/>
          <a:chExt cx="0" cy="0"/>
        </a:xfrm>
      </p:grpSpPr>
      <p:sp>
        <p:nvSpPr>
          <p:cNvPr id="36" name="Google Shape;36;p7"/>
          <p:cNvSpPr txBox="1">
            <a:spLocks noGrp="1"/>
          </p:cNvSpPr>
          <p:nvPr>
            <p:ph type="title"/>
          </p:nvPr>
        </p:nvSpPr>
        <p:spPr>
          <a:xfrm>
            <a:off x="415600" y="740800"/>
            <a:ext cx="3744000" cy="10076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3200" b="0" i="0">
                <a:latin typeface="MS UI Gothic" panose="020B0600070205080204" pitchFamily="34" charset="-128"/>
                <a:ea typeface="MS UI Gothic" panose="020B0600070205080204" pitchFamily="34" charset="-128"/>
              </a:defRPr>
            </a:lvl1pPr>
            <a:lvl2pPr lvl="1">
              <a:spcBef>
                <a:spcPts val="0"/>
              </a:spcBef>
              <a:spcAft>
                <a:spcPts val="0"/>
              </a:spcAft>
              <a:buSzPts val="2400"/>
              <a:buNone/>
              <a:defRPr sz="3200"/>
            </a:lvl2pPr>
            <a:lvl3pPr lvl="2">
              <a:spcBef>
                <a:spcPts val="0"/>
              </a:spcBef>
              <a:spcAft>
                <a:spcPts val="0"/>
              </a:spcAft>
              <a:buSzPts val="2400"/>
              <a:buNone/>
              <a:defRPr sz="3200"/>
            </a:lvl3pPr>
            <a:lvl4pPr lvl="3">
              <a:spcBef>
                <a:spcPts val="0"/>
              </a:spcBef>
              <a:spcAft>
                <a:spcPts val="0"/>
              </a:spcAft>
              <a:buSzPts val="2400"/>
              <a:buNone/>
              <a:defRPr sz="3200"/>
            </a:lvl4pPr>
            <a:lvl5pPr lvl="4">
              <a:spcBef>
                <a:spcPts val="0"/>
              </a:spcBef>
              <a:spcAft>
                <a:spcPts val="0"/>
              </a:spcAft>
              <a:buSzPts val="2400"/>
              <a:buNone/>
              <a:defRPr sz="3200"/>
            </a:lvl5pPr>
            <a:lvl6pPr lvl="5">
              <a:spcBef>
                <a:spcPts val="0"/>
              </a:spcBef>
              <a:spcAft>
                <a:spcPts val="0"/>
              </a:spcAft>
              <a:buSzPts val="2400"/>
              <a:buNone/>
              <a:defRPr sz="3200"/>
            </a:lvl6pPr>
            <a:lvl7pPr lvl="6">
              <a:spcBef>
                <a:spcPts val="0"/>
              </a:spcBef>
              <a:spcAft>
                <a:spcPts val="0"/>
              </a:spcAft>
              <a:buSzPts val="2400"/>
              <a:buNone/>
              <a:defRPr sz="3200"/>
            </a:lvl7pPr>
            <a:lvl8pPr lvl="7">
              <a:spcBef>
                <a:spcPts val="0"/>
              </a:spcBef>
              <a:spcAft>
                <a:spcPts val="0"/>
              </a:spcAft>
              <a:buSzPts val="2400"/>
              <a:buNone/>
              <a:defRPr sz="3200"/>
            </a:lvl8pPr>
            <a:lvl9pPr lvl="8">
              <a:spcBef>
                <a:spcPts val="0"/>
              </a:spcBef>
              <a:spcAft>
                <a:spcPts val="0"/>
              </a:spcAft>
              <a:buSzPts val="2400"/>
              <a:buNone/>
              <a:defRPr sz="3200"/>
            </a:lvl9pPr>
          </a:lstStyle>
          <a:p>
            <a:endParaRPr dirty="0"/>
          </a:p>
        </p:txBody>
      </p:sp>
      <p:sp>
        <p:nvSpPr>
          <p:cNvPr id="37" name="Google Shape;37;p7"/>
          <p:cNvSpPr txBox="1">
            <a:spLocks noGrp="1"/>
          </p:cNvSpPr>
          <p:nvPr>
            <p:ph type="body" idx="1"/>
          </p:nvPr>
        </p:nvSpPr>
        <p:spPr>
          <a:xfrm>
            <a:off x="415600" y="1852800"/>
            <a:ext cx="3744000" cy="4239200"/>
          </a:xfrm>
          <a:prstGeom prst="rect">
            <a:avLst/>
          </a:prstGeom>
        </p:spPr>
        <p:txBody>
          <a:bodyPr spcFirstLastPara="1" wrap="square" lIns="91425" tIns="91425" rIns="91425" bIns="91425" anchor="t" anchorCtr="0">
            <a:normAutofit/>
          </a:bodyPr>
          <a:lstStyle>
            <a:lvl1pPr marL="609585" lvl="0" indent="-406390">
              <a:spcBef>
                <a:spcPts val="0"/>
              </a:spcBef>
              <a:spcAft>
                <a:spcPts val="0"/>
              </a:spcAft>
              <a:buSzPts val="1200"/>
              <a:buChar char="●"/>
              <a:defRPr sz="1600" b="0" i="0">
                <a:latin typeface="MS UI Gothic" panose="020B0600070205080204" pitchFamily="34" charset="-128"/>
                <a:ea typeface="MS UI Gothic" panose="020B0600070205080204" pitchFamily="34" charset="-128"/>
              </a:defRPr>
            </a:lvl1pPr>
            <a:lvl2pPr marL="1219170" lvl="1" indent="-406390">
              <a:spcBef>
                <a:spcPts val="0"/>
              </a:spcBef>
              <a:spcAft>
                <a:spcPts val="0"/>
              </a:spcAft>
              <a:buSzPts val="1200"/>
              <a:buChar char="○"/>
              <a:defRPr sz="1600"/>
            </a:lvl2pPr>
            <a:lvl3pPr marL="1828754" lvl="2" indent="-406390">
              <a:spcBef>
                <a:spcPts val="0"/>
              </a:spcBef>
              <a:spcAft>
                <a:spcPts val="0"/>
              </a:spcAft>
              <a:buSzPts val="1200"/>
              <a:buChar char="■"/>
              <a:defRPr sz="1600"/>
            </a:lvl3pPr>
            <a:lvl4pPr marL="2438339" lvl="3" indent="-406390">
              <a:spcBef>
                <a:spcPts val="0"/>
              </a:spcBef>
              <a:spcAft>
                <a:spcPts val="0"/>
              </a:spcAft>
              <a:buSzPts val="1200"/>
              <a:buChar char="●"/>
              <a:defRPr sz="1600"/>
            </a:lvl4pPr>
            <a:lvl5pPr marL="3047924" lvl="4" indent="-406390">
              <a:spcBef>
                <a:spcPts val="0"/>
              </a:spcBef>
              <a:spcAft>
                <a:spcPts val="0"/>
              </a:spcAft>
              <a:buSzPts val="1200"/>
              <a:buChar char="○"/>
              <a:defRPr sz="1600"/>
            </a:lvl5pPr>
            <a:lvl6pPr marL="3657509" lvl="5" indent="-406390">
              <a:spcBef>
                <a:spcPts val="0"/>
              </a:spcBef>
              <a:spcAft>
                <a:spcPts val="0"/>
              </a:spcAft>
              <a:buSzPts val="1200"/>
              <a:buChar char="■"/>
              <a:defRPr sz="1600"/>
            </a:lvl6pPr>
            <a:lvl7pPr marL="4267093" lvl="6" indent="-406390">
              <a:spcBef>
                <a:spcPts val="0"/>
              </a:spcBef>
              <a:spcAft>
                <a:spcPts val="0"/>
              </a:spcAft>
              <a:buSzPts val="1200"/>
              <a:buChar char="●"/>
              <a:defRPr sz="1600"/>
            </a:lvl7pPr>
            <a:lvl8pPr marL="4876678" lvl="7" indent="-406390">
              <a:spcBef>
                <a:spcPts val="0"/>
              </a:spcBef>
              <a:spcAft>
                <a:spcPts val="0"/>
              </a:spcAft>
              <a:buSzPts val="1200"/>
              <a:buChar char="○"/>
              <a:defRPr sz="1600"/>
            </a:lvl8pPr>
            <a:lvl9pPr marL="5486263" lvl="8" indent="-406390">
              <a:spcBef>
                <a:spcPts val="0"/>
              </a:spcBef>
              <a:spcAft>
                <a:spcPts val="0"/>
              </a:spcAft>
              <a:buSzPts val="1200"/>
              <a:buChar char="■"/>
              <a:defRPr sz="1600"/>
            </a:lvl9pPr>
          </a:lstStyle>
          <a:p>
            <a:endParaRPr dirty="0"/>
          </a:p>
        </p:txBody>
      </p:sp>
      <p:sp>
        <p:nvSpPr>
          <p:cNvPr id="38" name="Google Shape;38;p7"/>
          <p:cNvSpPr txBox="1">
            <a:spLocks noGrp="1"/>
          </p:cNvSpPr>
          <p:nvPr>
            <p:ph type="sldNum" idx="12"/>
          </p:nvPr>
        </p:nvSpPr>
        <p:spPr>
          <a:xfrm>
            <a:off x="11499811" y="63192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US" altLang="ja" smtClean="0"/>
              <a:pPr/>
              <a:t>‹#›</a:t>
            </a:fld>
            <a:endParaRPr lang="ja" altLang="en-US"/>
          </a:p>
        </p:txBody>
      </p:sp>
    </p:spTree>
    <p:extLst>
      <p:ext uri="{BB962C8B-B14F-4D97-AF65-F5344CB8AC3E}">
        <p14:creationId xmlns:p14="http://schemas.microsoft.com/office/powerpoint/2010/main" val="51982028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Main point">
  <p:cSld name="Main point">
    <p:spTree>
      <p:nvGrpSpPr>
        <p:cNvPr id="1" name="Shape 39"/>
        <p:cNvGrpSpPr/>
        <p:nvPr/>
      </p:nvGrpSpPr>
      <p:grpSpPr>
        <a:xfrm>
          <a:off x="0" y="0"/>
          <a:ext cx="0" cy="0"/>
          <a:chOff x="0" y="0"/>
          <a:chExt cx="0" cy="0"/>
        </a:xfrm>
      </p:grpSpPr>
      <p:sp>
        <p:nvSpPr>
          <p:cNvPr id="40" name="Google Shape;40;p8"/>
          <p:cNvSpPr txBox="1">
            <a:spLocks noGrp="1"/>
          </p:cNvSpPr>
          <p:nvPr>
            <p:ph type="title"/>
          </p:nvPr>
        </p:nvSpPr>
        <p:spPr>
          <a:xfrm>
            <a:off x="653667" y="600200"/>
            <a:ext cx="8490400" cy="5454400"/>
          </a:xfrm>
          <a:prstGeom prst="rect">
            <a:avLst/>
          </a:prstGeom>
        </p:spPr>
        <p:txBody>
          <a:bodyPr spcFirstLastPara="1" wrap="square" lIns="91425" tIns="91425" rIns="91425" bIns="91425" anchor="ctr" anchorCtr="0">
            <a:normAutofit/>
          </a:bodyPr>
          <a:lstStyle>
            <a:lvl1pPr lvl="0">
              <a:spcBef>
                <a:spcPts val="0"/>
              </a:spcBef>
              <a:spcAft>
                <a:spcPts val="0"/>
              </a:spcAft>
              <a:buSzPts val="4800"/>
              <a:buNone/>
              <a:defRPr sz="6400" b="0" i="0">
                <a:latin typeface="MS UI Gothic" panose="020B0600070205080204" pitchFamily="34" charset="-128"/>
                <a:ea typeface="MS UI Gothic" panose="020B0600070205080204" pitchFamily="34" charset="-128"/>
              </a:defRPr>
            </a:lvl1pPr>
            <a:lvl2pPr lvl="1">
              <a:spcBef>
                <a:spcPts val="0"/>
              </a:spcBef>
              <a:spcAft>
                <a:spcPts val="0"/>
              </a:spcAft>
              <a:buSzPts val="4800"/>
              <a:buNone/>
              <a:defRPr sz="6400"/>
            </a:lvl2pPr>
            <a:lvl3pPr lvl="2">
              <a:spcBef>
                <a:spcPts val="0"/>
              </a:spcBef>
              <a:spcAft>
                <a:spcPts val="0"/>
              </a:spcAft>
              <a:buSzPts val="4800"/>
              <a:buNone/>
              <a:defRPr sz="6400"/>
            </a:lvl3pPr>
            <a:lvl4pPr lvl="3">
              <a:spcBef>
                <a:spcPts val="0"/>
              </a:spcBef>
              <a:spcAft>
                <a:spcPts val="0"/>
              </a:spcAft>
              <a:buSzPts val="4800"/>
              <a:buNone/>
              <a:defRPr sz="6400"/>
            </a:lvl4pPr>
            <a:lvl5pPr lvl="4">
              <a:spcBef>
                <a:spcPts val="0"/>
              </a:spcBef>
              <a:spcAft>
                <a:spcPts val="0"/>
              </a:spcAft>
              <a:buSzPts val="4800"/>
              <a:buNone/>
              <a:defRPr sz="6400"/>
            </a:lvl5pPr>
            <a:lvl6pPr lvl="5">
              <a:spcBef>
                <a:spcPts val="0"/>
              </a:spcBef>
              <a:spcAft>
                <a:spcPts val="0"/>
              </a:spcAft>
              <a:buSzPts val="4800"/>
              <a:buNone/>
              <a:defRPr sz="6400"/>
            </a:lvl6pPr>
            <a:lvl7pPr lvl="6">
              <a:spcBef>
                <a:spcPts val="0"/>
              </a:spcBef>
              <a:spcAft>
                <a:spcPts val="0"/>
              </a:spcAft>
              <a:buSzPts val="4800"/>
              <a:buNone/>
              <a:defRPr sz="6400"/>
            </a:lvl7pPr>
            <a:lvl8pPr lvl="7">
              <a:spcBef>
                <a:spcPts val="0"/>
              </a:spcBef>
              <a:spcAft>
                <a:spcPts val="0"/>
              </a:spcAft>
              <a:buSzPts val="4800"/>
              <a:buNone/>
              <a:defRPr sz="6400"/>
            </a:lvl8pPr>
            <a:lvl9pPr lvl="8">
              <a:spcBef>
                <a:spcPts val="0"/>
              </a:spcBef>
              <a:spcAft>
                <a:spcPts val="0"/>
              </a:spcAft>
              <a:buSzPts val="4800"/>
              <a:buNone/>
              <a:defRPr sz="6400"/>
            </a:lvl9pPr>
          </a:lstStyle>
          <a:p>
            <a:endParaRPr dirty="0"/>
          </a:p>
        </p:txBody>
      </p:sp>
      <p:sp>
        <p:nvSpPr>
          <p:cNvPr id="41" name="Google Shape;41;p8"/>
          <p:cNvSpPr txBox="1">
            <a:spLocks noGrp="1"/>
          </p:cNvSpPr>
          <p:nvPr>
            <p:ph type="sldNum" idx="12"/>
          </p:nvPr>
        </p:nvSpPr>
        <p:spPr>
          <a:xfrm>
            <a:off x="11499811" y="63192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US" altLang="ja" smtClean="0"/>
              <a:pPr/>
              <a:t>‹#›</a:t>
            </a:fld>
            <a:endParaRPr lang="ja" altLang="en-US"/>
          </a:p>
        </p:txBody>
      </p:sp>
    </p:spTree>
    <p:extLst>
      <p:ext uri="{BB962C8B-B14F-4D97-AF65-F5344CB8AC3E}">
        <p14:creationId xmlns:p14="http://schemas.microsoft.com/office/powerpoint/2010/main" val="27973907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title and description">
  <p:cSld name="Section title and description">
    <p:spTree>
      <p:nvGrpSpPr>
        <p:cNvPr id="1" name="Shape 42"/>
        <p:cNvGrpSpPr/>
        <p:nvPr/>
      </p:nvGrpSpPr>
      <p:grpSpPr>
        <a:xfrm>
          <a:off x="0" y="0"/>
          <a:ext cx="0" cy="0"/>
          <a:chOff x="0" y="0"/>
          <a:chExt cx="0" cy="0"/>
        </a:xfrm>
      </p:grpSpPr>
      <p:sp>
        <p:nvSpPr>
          <p:cNvPr id="43" name="Google Shape;43;p9"/>
          <p:cNvSpPr/>
          <p:nvPr/>
        </p:nvSpPr>
        <p:spPr>
          <a:xfrm>
            <a:off x="6096000" y="-167"/>
            <a:ext cx="6096000" cy="6858000"/>
          </a:xfrm>
          <a:prstGeom prst="rect">
            <a:avLst/>
          </a:prstGeom>
          <a:solidFill>
            <a:schemeClr val="lt2"/>
          </a:solidFill>
          <a:ln>
            <a:noFill/>
          </a:ln>
        </p:spPr>
        <p:txBody>
          <a:bodyPr spcFirstLastPara="1" wrap="square" lIns="121900" tIns="121900" rIns="121900" bIns="121900" anchor="ctr" anchorCtr="0">
            <a:noAutofit/>
          </a:bodyPr>
          <a:lstStyle/>
          <a:p>
            <a:pPr marL="0" lvl="0" indent="0" algn="l" rtl="0">
              <a:spcBef>
                <a:spcPts val="0"/>
              </a:spcBef>
              <a:spcAft>
                <a:spcPts val="0"/>
              </a:spcAft>
              <a:buNone/>
            </a:pPr>
            <a:endParaRPr sz="2400"/>
          </a:p>
        </p:txBody>
      </p:sp>
      <p:sp>
        <p:nvSpPr>
          <p:cNvPr id="44" name="Google Shape;44;p9"/>
          <p:cNvSpPr txBox="1">
            <a:spLocks noGrp="1"/>
          </p:cNvSpPr>
          <p:nvPr>
            <p:ph type="title"/>
          </p:nvPr>
        </p:nvSpPr>
        <p:spPr>
          <a:xfrm>
            <a:off x="354000" y="1644233"/>
            <a:ext cx="5393600" cy="1976400"/>
          </a:xfrm>
          <a:prstGeom prst="rect">
            <a:avLst/>
          </a:prstGeom>
        </p:spPr>
        <p:txBody>
          <a:bodyPr spcFirstLastPara="1" wrap="square" lIns="91425" tIns="91425" rIns="91425" bIns="91425" anchor="b" anchorCtr="0">
            <a:normAutofit/>
          </a:bodyPr>
          <a:lstStyle>
            <a:lvl1pPr lvl="0" algn="ctr">
              <a:spcBef>
                <a:spcPts val="0"/>
              </a:spcBef>
              <a:spcAft>
                <a:spcPts val="0"/>
              </a:spcAft>
              <a:buSzPts val="4200"/>
              <a:buNone/>
              <a:defRPr sz="5600" b="0" i="0">
                <a:latin typeface="MS UI Gothic" panose="020B0600070205080204" pitchFamily="34" charset="-128"/>
                <a:ea typeface="MS UI Gothic" panose="020B0600070205080204" pitchFamily="34" charset="-128"/>
              </a:defRPr>
            </a:lvl1pPr>
            <a:lvl2pPr lvl="1" algn="ctr">
              <a:spcBef>
                <a:spcPts val="0"/>
              </a:spcBef>
              <a:spcAft>
                <a:spcPts val="0"/>
              </a:spcAft>
              <a:buSzPts val="4200"/>
              <a:buNone/>
              <a:defRPr sz="5600"/>
            </a:lvl2pPr>
            <a:lvl3pPr lvl="2" algn="ctr">
              <a:spcBef>
                <a:spcPts val="0"/>
              </a:spcBef>
              <a:spcAft>
                <a:spcPts val="0"/>
              </a:spcAft>
              <a:buSzPts val="4200"/>
              <a:buNone/>
              <a:defRPr sz="5600"/>
            </a:lvl3pPr>
            <a:lvl4pPr lvl="3" algn="ctr">
              <a:spcBef>
                <a:spcPts val="0"/>
              </a:spcBef>
              <a:spcAft>
                <a:spcPts val="0"/>
              </a:spcAft>
              <a:buSzPts val="4200"/>
              <a:buNone/>
              <a:defRPr sz="5600"/>
            </a:lvl4pPr>
            <a:lvl5pPr lvl="4" algn="ctr">
              <a:spcBef>
                <a:spcPts val="0"/>
              </a:spcBef>
              <a:spcAft>
                <a:spcPts val="0"/>
              </a:spcAft>
              <a:buSzPts val="4200"/>
              <a:buNone/>
              <a:defRPr sz="5600"/>
            </a:lvl5pPr>
            <a:lvl6pPr lvl="5" algn="ctr">
              <a:spcBef>
                <a:spcPts val="0"/>
              </a:spcBef>
              <a:spcAft>
                <a:spcPts val="0"/>
              </a:spcAft>
              <a:buSzPts val="4200"/>
              <a:buNone/>
              <a:defRPr sz="5600"/>
            </a:lvl6pPr>
            <a:lvl7pPr lvl="6" algn="ctr">
              <a:spcBef>
                <a:spcPts val="0"/>
              </a:spcBef>
              <a:spcAft>
                <a:spcPts val="0"/>
              </a:spcAft>
              <a:buSzPts val="4200"/>
              <a:buNone/>
              <a:defRPr sz="5600"/>
            </a:lvl7pPr>
            <a:lvl8pPr lvl="7" algn="ctr">
              <a:spcBef>
                <a:spcPts val="0"/>
              </a:spcBef>
              <a:spcAft>
                <a:spcPts val="0"/>
              </a:spcAft>
              <a:buSzPts val="4200"/>
              <a:buNone/>
              <a:defRPr sz="5600"/>
            </a:lvl8pPr>
            <a:lvl9pPr lvl="8" algn="ctr">
              <a:spcBef>
                <a:spcPts val="0"/>
              </a:spcBef>
              <a:spcAft>
                <a:spcPts val="0"/>
              </a:spcAft>
              <a:buSzPts val="4200"/>
              <a:buNone/>
              <a:defRPr sz="5600"/>
            </a:lvl9pPr>
          </a:lstStyle>
          <a:p>
            <a:endParaRPr dirty="0"/>
          </a:p>
        </p:txBody>
      </p:sp>
      <p:sp>
        <p:nvSpPr>
          <p:cNvPr id="45" name="Google Shape;45;p9"/>
          <p:cNvSpPr txBox="1">
            <a:spLocks noGrp="1"/>
          </p:cNvSpPr>
          <p:nvPr>
            <p:ph type="subTitle" idx="1"/>
          </p:nvPr>
        </p:nvSpPr>
        <p:spPr>
          <a:xfrm>
            <a:off x="354000" y="3737433"/>
            <a:ext cx="5393600" cy="16468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800" b="0" i="0">
                <a:latin typeface="MS UI Gothic" panose="020B0600070205080204" pitchFamily="34" charset="-128"/>
                <a:ea typeface="MS UI Gothic" panose="020B0600070205080204" pitchFamily="34" charset="-128"/>
              </a:defRPr>
            </a:lvl1pPr>
            <a:lvl2pPr lvl="1" algn="ctr">
              <a:lnSpc>
                <a:spcPct val="100000"/>
              </a:lnSpc>
              <a:spcBef>
                <a:spcPts val="0"/>
              </a:spcBef>
              <a:spcAft>
                <a:spcPts val="0"/>
              </a:spcAft>
              <a:buSzPts val="2100"/>
              <a:buNone/>
              <a:defRPr sz="2800"/>
            </a:lvl2pPr>
            <a:lvl3pPr lvl="2" algn="ctr">
              <a:lnSpc>
                <a:spcPct val="100000"/>
              </a:lnSpc>
              <a:spcBef>
                <a:spcPts val="0"/>
              </a:spcBef>
              <a:spcAft>
                <a:spcPts val="0"/>
              </a:spcAft>
              <a:buSzPts val="2100"/>
              <a:buNone/>
              <a:defRPr sz="2800"/>
            </a:lvl3pPr>
            <a:lvl4pPr lvl="3" algn="ctr">
              <a:lnSpc>
                <a:spcPct val="100000"/>
              </a:lnSpc>
              <a:spcBef>
                <a:spcPts val="0"/>
              </a:spcBef>
              <a:spcAft>
                <a:spcPts val="0"/>
              </a:spcAft>
              <a:buSzPts val="2100"/>
              <a:buNone/>
              <a:defRPr sz="2800"/>
            </a:lvl4pPr>
            <a:lvl5pPr lvl="4" algn="ctr">
              <a:lnSpc>
                <a:spcPct val="100000"/>
              </a:lnSpc>
              <a:spcBef>
                <a:spcPts val="0"/>
              </a:spcBef>
              <a:spcAft>
                <a:spcPts val="0"/>
              </a:spcAft>
              <a:buSzPts val="2100"/>
              <a:buNone/>
              <a:defRPr sz="2800"/>
            </a:lvl5pPr>
            <a:lvl6pPr lvl="5" algn="ctr">
              <a:lnSpc>
                <a:spcPct val="100000"/>
              </a:lnSpc>
              <a:spcBef>
                <a:spcPts val="0"/>
              </a:spcBef>
              <a:spcAft>
                <a:spcPts val="0"/>
              </a:spcAft>
              <a:buSzPts val="2100"/>
              <a:buNone/>
              <a:defRPr sz="2800"/>
            </a:lvl6pPr>
            <a:lvl7pPr lvl="6" algn="ctr">
              <a:lnSpc>
                <a:spcPct val="100000"/>
              </a:lnSpc>
              <a:spcBef>
                <a:spcPts val="0"/>
              </a:spcBef>
              <a:spcAft>
                <a:spcPts val="0"/>
              </a:spcAft>
              <a:buSzPts val="2100"/>
              <a:buNone/>
              <a:defRPr sz="2800"/>
            </a:lvl7pPr>
            <a:lvl8pPr lvl="7" algn="ctr">
              <a:lnSpc>
                <a:spcPct val="100000"/>
              </a:lnSpc>
              <a:spcBef>
                <a:spcPts val="0"/>
              </a:spcBef>
              <a:spcAft>
                <a:spcPts val="0"/>
              </a:spcAft>
              <a:buSzPts val="2100"/>
              <a:buNone/>
              <a:defRPr sz="2800"/>
            </a:lvl8pPr>
            <a:lvl9pPr lvl="8" algn="ctr">
              <a:lnSpc>
                <a:spcPct val="100000"/>
              </a:lnSpc>
              <a:spcBef>
                <a:spcPts val="0"/>
              </a:spcBef>
              <a:spcAft>
                <a:spcPts val="0"/>
              </a:spcAft>
              <a:buSzPts val="2100"/>
              <a:buNone/>
              <a:defRPr sz="2800"/>
            </a:lvl9pPr>
          </a:lstStyle>
          <a:p>
            <a:endParaRPr dirty="0"/>
          </a:p>
        </p:txBody>
      </p:sp>
      <p:sp>
        <p:nvSpPr>
          <p:cNvPr id="46" name="Google Shape;46;p9"/>
          <p:cNvSpPr txBox="1">
            <a:spLocks noGrp="1"/>
          </p:cNvSpPr>
          <p:nvPr>
            <p:ph type="body" idx="2"/>
          </p:nvPr>
        </p:nvSpPr>
        <p:spPr>
          <a:xfrm>
            <a:off x="6586000" y="965433"/>
            <a:ext cx="5116000" cy="4926800"/>
          </a:xfrm>
          <a:prstGeom prst="rect">
            <a:avLst/>
          </a:prstGeom>
        </p:spPr>
        <p:txBody>
          <a:bodyPr spcFirstLastPara="1" wrap="square" lIns="91425" tIns="91425" rIns="91425" bIns="91425" anchor="ctr" anchorCtr="0">
            <a:normAutofit/>
          </a:bodyPr>
          <a:lstStyle>
            <a:lvl1pPr marL="609585" lvl="0" indent="-457189">
              <a:spcBef>
                <a:spcPts val="0"/>
              </a:spcBef>
              <a:spcAft>
                <a:spcPts val="0"/>
              </a:spcAft>
              <a:buSzPts val="1800"/>
              <a:buChar char="●"/>
              <a:defRPr b="0" i="0">
                <a:latin typeface="MS UI Gothic" panose="020B0600070205080204" pitchFamily="34" charset="-128"/>
                <a:ea typeface="MS UI Gothic" panose="020B0600070205080204" pitchFamily="34" charset="-128"/>
              </a:defRPr>
            </a:lvl1pPr>
            <a:lvl2pPr marL="1219170" lvl="1" indent="-423323">
              <a:spcBef>
                <a:spcPts val="0"/>
              </a:spcBef>
              <a:spcAft>
                <a:spcPts val="0"/>
              </a:spcAft>
              <a:buSzPts val="1400"/>
              <a:buChar char="○"/>
              <a:defRPr/>
            </a:lvl2pPr>
            <a:lvl3pPr marL="1828754" lvl="2" indent="-423323">
              <a:spcBef>
                <a:spcPts val="0"/>
              </a:spcBef>
              <a:spcAft>
                <a:spcPts val="0"/>
              </a:spcAft>
              <a:buSzPts val="1400"/>
              <a:buChar char="■"/>
              <a:defRPr/>
            </a:lvl3pPr>
            <a:lvl4pPr marL="2438339" lvl="3" indent="-423323">
              <a:spcBef>
                <a:spcPts val="0"/>
              </a:spcBef>
              <a:spcAft>
                <a:spcPts val="0"/>
              </a:spcAft>
              <a:buSzPts val="1400"/>
              <a:buChar char="●"/>
              <a:defRPr/>
            </a:lvl4pPr>
            <a:lvl5pPr marL="3047924" lvl="4" indent="-423323">
              <a:spcBef>
                <a:spcPts val="0"/>
              </a:spcBef>
              <a:spcAft>
                <a:spcPts val="0"/>
              </a:spcAft>
              <a:buSzPts val="1400"/>
              <a:buChar char="○"/>
              <a:defRPr/>
            </a:lvl5pPr>
            <a:lvl6pPr marL="3657509" lvl="5" indent="-423323">
              <a:spcBef>
                <a:spcPts val="0"/>
              </a:spcBef>
              <a:spcAft>
                <a:spcPts val="0"/>
              </a:spcAft>
              <a:buSzPts val="1400"/>
              <a:buChar char="■"/>
              <a:defRPr/>
            </a:lvl6pPr>
            <a:lvl7pPr marL="4267093" lvl="6" indent="-423323">
              <a:spcBef>
                <a:spcPts val="0"/>
              </a:spcBef>
              <a:spcAft>
                <a:spcPts val="0"/>
              </a:spcAft>
              <a:buSzPts val="1400"/>
              <a:buChar char="●"/>
              <a:defRPr/>
            </a:lvl7pPr>
            <a:lvl8pPr marL="4876678" lvl="7" indent="-423323">
              <a:spcBef>
                <a:spcPts val="0"/>
              </a:spcBef>
              <a:spcAft>
                <a:spcPts val="0"/>
              </a:spcAft>
              <a:buSzPts val="1400"/>
              <a:buChar char="○"/>
              <a:defRPr/>
            </a:lvl8pPr>
            <a:lvl9pPr marL="5486263" lvl="8" indent="-423323">
              <a:spcBef>
                <a:spcPts val="0"/>
              </a:spcBef>
              <a:spcAft>
                <a:spcPts val="0"/>
              </a:spcAft>
              <a:buSzPts val="1400"/>
              <a:buChar char="■"/>
              <a:defRPr/>
            </a:lvl9pPr>
          </a:lstStyle>
          <a:p>
            <a:endParaRPr dirty="0"/>
          </a:p>
        </p:txBody>
      </p:sp>
      <p:sp>
        <p:nvSpPr>
          <p:cNvPr id="47" name="Google Shape;47;p9"/>
          <p:cNvSpPr txBox="1">
            <a:spLocks noGrp="1"/>
          </p:cNvSpPr>
          <p:nvPr>
            <p:ph type="sldNum" idx="12"/>
          </p:nvPr>
        </p:nvSpPr>
        <p:spPr>
          <a:xfrm>
            <a:off x="11499811" y="63192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US" altLang="ja" smtClean="0"/>
              <a:pPr/>
              <a:t>‹#›</a:t>
            </a:fld>
            <a:endParaRPr lang="ja" altLang="en-US"/>
          </a:p>
        </p:txBody>
      </p:sp>
    </p:spTree>
    <p:extLst>
      <p:ext uri="{BB962C8B-B14F-4D97-AF65-F5344CB8AC3E}">
        <p14:creationId xmlns:p14="http://schemas.microsoft.com/office/powerpoint/2010/main" val="40779208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aption">
  <p:cSld name="Caption">
    <p:spTree>
      <p:nvGrpSpPr>
        <p:cNvPr id="1" name="Shape 48"/>
        <p:cNvGrpSpPr/>
        <p:nvPr/>
      </p:nvGrpSpPr>
      <p:grpSpPr>
        <a:xfrm>
          <a:off x="0" y="0"/>
          <a:ext cx="0" cy="0"/>
          <a:chOff x="0" y="0"/>
          <a:chExt cx="0" cy="0"/>
        </a:xfrm>
      </p:grpSpPr>
      <p:sp>
        <p:nvSpPr>
          <p:cNvPr id="49" name="Google Shape;49;p10"/>
          <p:cNvSpPr txBox="1">
            <a:spLocks noGrp="1"/>
          </p:cNvSpPr>
          <p:nvPr>
            <p:ph type="body" idx="1"/>
          </p:nvPr>
        </p:nvSpPr>
        <p:spPr>
          <a:xfrm>
            <a:off x="415600" y="5640767"/>
            <a:ext cx="7998400" cy="806800"/>
          </a:xfrm>
          <a:prstGeom prst="rect">
            <a:avLst/>
          </a:prstGeom>
        </p:spPr>
        <p:txBody>
          <a:bodyPr spcFirstLastPara="1" wrap="square" lIns="91425" tIns="91425" rIns="91425" bIns="91425" anchor="ctr" anchorCtr="0">
            <a:normAutofit/>
          </a:bodyPr>
          <a:lstStyle>
            <a:lvl1pPr marL="609585" lvl="0" indent="-304792">
              <a:lnSpc>
                <a:spcPct val="100000"/>
              </a:lnSpc>
              <a:spcBef>
                <a:spcPts val="0"/>
              </a:spcBef>
              <a:spcAft>
                <a:spcPts val="0"/>
              </a:spcAft>
              <a:buSzPts val="1800"/>
              <a:buNone/>
              <a:defRPr b="0" i="0">
                <a:latin typeface="MS UI Gothic" panose="020B0600070205080204" pitchFamily="34" charset="-128"/>
                <a:ea typeface="MS UI Gothic" panose="020B0600070205080204" pitchFamily="34" charset="-128"/>
              </a:defRPr>
            </a:lvl1pPr>
          </a:lstStyle>
          <a:p>
            <a:endParaRPr dirty="0"/>
          </a:p>
        </p:txBody>
      </p:sp>
      <p:sp>
        <p:nvSpPr>
          <p:cNvPr id="50" name="Google Shape;50;p10"/>
          <p:cNvSpPr txBox="1">
            <a:spLocks noGrp="1"/>
          </p:cNvSpPr>
          <p:nvPr>
            <p:ph type="sldNum" idx="12"/>
          </p:nvPr>
        </p:nvSpPr>
        <p:spPr>
          <a:xfrm>
            <a:off x="11499811" y="63192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US" altLang="ja" smtClean="0"/>
              <a:pPr/>
              <a:t>‹#›</a:t>
            </a:fld>
            <a:endParaRPr lang="ja" altLang="en-US"/>
          </a:p>
        </p:txBody>
      </p:sp>
    </p:spTree>
    <p:extLst>
      <p:ext uri="{BB962C8B-B14F-4D97-AF65-F5344CB8AC3E}">
        <p14:creationId xmlns:p14="http://schemas.microsoft.com/office/powerpoint/2010/main" val="24618053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ig number">
  <p:cSld name="Big number">
    <p:spTree>
      <p:nvGrpSpPr>
        <p:cNvPr id="1" name="Shape 51"/>
        <p:cNvGrpSpPr/>
        <p:nvPr/>
      </p:nvGrpSpPr>
      <p:grpSpPr>
        <a:xfrm>
          <a:off x="0" y="0"/>
          <a:ext cx="0" cy="0"/>
          <a:chOff x="0" y="0"/>
          <a:chExt cx="0" cy="0"/>
        </a:xfrm>
      </p:grpSpPr>
      <p:sp>
        <p:nvSpPr>
          <p:cNvPr id="52" name="Google Shape;52;p11"/>
          <p:cNvSpPr txBox="1">
            <a:spLocks noGrp="1"/>
          </p:cNvSpPr>
          <p:nvPr>
            <p:ph type="title" hasCustomPrompt="1"/>
          </p:nvPr>
        </p:nvSpPr>
        <p:spPr>
          <a:xfrm>
            <a:off x="415600" y="1474833"/>
            <a:ext cx="11360800" cy="2618000"/>
          </a:xfrm>
          <a:prstGeom prst="rect">
            <a:avLst/>
          </a:prstGeom>
        </p:spPr>
        <p:txBody>
          <a:bodyPr spcFirstLastPara="1" wrap="square" lIns="91425" tIns="91425" rIns="91425" bIns="91425" anchor="b" anchorCtr="0">
            <a:normAutofit/>
          </a:bodyPr>
          <a:lstStyle>
            <a:lvl1pPr lvl="0" algn="ctr">
              <a:spcBef>
                <a:spcPts val="0"/>
              </a:spcBef>
              <a:spcAft>
                <a:spcPts val="0"/>
              </a:spcAft>
              <a:buSzPts val="12000"/>
              <a:buNone/>
              <a:defRPr sz="16000" b="0" i="0">
                <a:latin typeface="MS UI Gothic" panose="020B0600070205080204" pitchFamily="34" charset="-128"/>
                <a:ea typeface="MS UI Gothic" panose="020B0600070205080204" pitchFamily="34" charset="-128"/>
              </a:defRPr>
            </a:lvl1pPr>
            <a:lvl2pPr lvl="1" algn="ctr">
              <a:spcBef>
                <a:spcPts val="0"/>
              </a:spcBef>
              <a:spcAft>
                <a:spcPts val="0"/>
              </a:spcAft>
              <a:buSzPts val="12000"/>
              <a:buNone/>
              <a:defRPr sz="16000"/>
            </a:lvl2pPr>
            <a:lvl3pPr lvl="2" algn="ctr">
              <a:spcBef>
                <a:spcPts val="0"/>
              </a:spcBef>
              <a:spcAft>
                <a:spcPts val="0"/>
              </a:spcAft>
              <a:buSzPts val="12000"/>
              <a:buNone/>
              <a:defRPr sz="16000"/>
            </a:lvl3pPr>
            <a:lvl4pPr lvl="3" algn="ctr">
              <a:spcBef>
                <a:spcPts val="0"/>
              </a:spcBef>
              <a:spcAft>
                <a:spcPts val="0"/>
              </a:spcAft>
              <a:buSzPts val="12000"/>
              <a:buNone/>
              <a:defRPr sz="16000"/>
            </a:lvl4pPr>
            <a:lvl5pPr lvl="4" algn="ctr">
              <a:spcBef>
                <a:spcPts val="0"/>
              </a:spcBef>
              <a:spcAft>
                <a:spcPts val="0"/>
              </a:spcAft>
              <a:buSzPts val="12000"/>
              <a:buNone/>
              <a:defRPr sz="16000"/>
            </a:lvl5pPr>
            <a:lvl6pPr lvl="5" algn="ctr">
              <a:spcBef>
                <a:spcPts val="0"/>
              </a:spcBef>
              <a:spcAft>
                <a:spcPts val="0"/>
              </a:spcAft>
              <a:buSzPts val="12000"/>
              <a:buNone/>
              <a:defRPr sz="16000"/>
            </a:lvl6pPr>
            <a:lvl7pPr lvl="6" algn="ctr">
              <a:spcBef>
                <a:spcPts val="0"/>
              </a:spcBef>
              <a:spcAft>
                <a:spcPts val="0"/>
              </a:spcAft>
              <a:buSzPts val="12000"/>
              <a:buNone/>
              <a:defRPr sz="16000"/>
            </a:lvl7pPr>
            <a:lvl8pPr lvl="7" algn="ctr">
              <a:spcBef>
                <a:spcPts val="0"/>
              </a:spcBef>
              <a:spcAft>
                <a:spcPts val="0"/>
              </a:spcAft>
              <a:buSzPts val="12000"/>
              <a:buNone/>
              <a:defRPr sz="16000"/>
            </a:lvl8pPr>
            <a:lvl9pPr lvl="8" algn="ctr">
              <a:spcBef>
                <a:spcPts val="0"/>
              </a:spcBef>
              <a:spcAft>
                <a:spcPts val="0"/>
              </a:spcAft>
              <a:buSzPts val="12000"/>
              <a:buNone/>
              <a:defRPr sz="16000"/>
            </a:lvl9pPr>
          </a:lstStyle>
          <a:p>
            <a:r>
              <a:rPr dirty="0"/>
              <a:t>xx%</a:t>
            </a:r>
          </a:p>
        </p:txBody>
      </p:sp>
      <p:sp>
        <p:nvSpPr>
          <p:cNvPr id="53" name="Google Shape;53;p11"/>
          <p:cNvSpPr txBox="1">
            <a:spLocks noGrp="1"/>
          </p:cNvSpPr>
          <p:nvPr>
            <p:ph type="body" idx="1"/>
          </p:nvPr>
        </p:nvSpPr>
        <p:spPr>
          <a:xfrm>
            <a:off x="415600" y="4202967"/>
            <a:ext cx="11360800" cy="1734400"/>
          </a:xfrm>
          <a:prstGeom prst="rect">
            <a:avLst/>
          </a:prstGeom>
        </p:spPr>
        <p:txBody>
          <a:bodyPr spcFirstLastPara="1" wrap="square" lIns="91425" tIns="91425" rIns="91425" bIns="91425" anchor="t" anchorCtr="0">
            <a:normAutofit/>
          </a:bodyPr>
          <a:lstStyle>
            <a:lvl1pPr marL="609585" lvl="0" indent="-457189" algn="ctr">
              <a:spcBef>
                <a:spcPts val="0"/>
              </a:spcBef>
              <a:spcAft>
                <a:spcPts val="0"/>
              </a:spcAft>
              <a:buSzPts val="1800"/>
              <a:buChar char="●"/>
              <a:defRPr b="0" i="0">
                <a:latin typeface="MS UI Gothic" panose="020B0600070205080204" pitchFamily="34" charset="-128"/>
                <a:ea typeface="MS UI Gothic" panose="020B0600070205080204" pitchFamily="34" charset="-128"/>
              </a:defRPr>
            </a:lvl1pPr>
            <a:lvl2pPr marL="1219170" lvl="1" indent="-423323" algn="ctr">
              <a:spcBef>
                <a:spcPts val="0"/>
              </a:spcBef>
              <a:spcAft>
                <a:spcPts val="0"/>
              </a:spcAft>
              <a:buSzPts val="1400"/>
              <a:buChar char="○"/>
              <a:defRPr/>
            </a:lvl2pPr>
            <a:lvl3pPr marL="1828754" lvl="2" indent="-423323" algn="ctr">
              <a:spcBef>
                <a:spcPts val="0"/>
              </a:spcBef>
              <a:spcAft>
                <a:spcPts val="0"/>
              </a:spcAft>
              <a:buSzPts val="1400"/>
              <a:buChar char="■"/>
              <a:defRPr/>
            </a:lvl3pPr>
            <a:lvl4pPr marL="2438339" lvl="3" indent="-423323" algn="ctr">
              <a:spcBef>
                <a:spcPts val="0"/>
              </a:spcBef>
              <a:spcAft>
                <a:spcPts val="0"/>
              </a:spcAft>
              <a:buSzPts val="1400"/>
              <a:buChar char="●"/>
              <a:defRPr/>
            </a:lvl4pPr>
            <a:lvl5pPr marL="3047924" lvl="4" indent="-423323" algn="ctr">
              <a:spcBef>
                <a:spcPts val="0"/>
              </a:spcBef>
              <a:spcAft>
                <a:spcPts val="0"/>
              </a:spcAft>
              <a:buSzPts val="1400"/>
              <a:buChar char="○"/>
              <a:defRPr/>
            </a:lvl5pPr>
            <a:lvl6pPr marL="3657509" lvl="5" indent="-423323" algn="ctr">
              <a:spcBef>
                <a:spcPts val="0"/>
              </a:spcBef>
              <a:spcAft>
                <a:spcPts val="0"/>
              </a:spcAft>
              <a:buSzPts val="1400"/>
              <a:buChar char="■"/>
              <a:defRPr/>
            </a:lvl6pPr>
            <a:lvl7pPr marL="4267093" lvl="6" indent="-423323" algn="ctr">
              <a:spcBef>
                <a:spcPts val="0"/>
              </a:spcBef>
              <a:spcAft>
                <a:spcPts val="0"/>
              </a:spcAft>
              <a:buSzPts val="1400"/>
              <a:buChar char="●"/>
              <a:defRPr/>
            </a:lvl7pPr>
            <a:lvl8pPr marL="4876678" lvl="7" indent="-423323" algn="ctr">
              <a:spcBef>
                <a:spcPts val="0"/>
              </a:spcBef>
              <a:spcAft>
                <a:spcPts val="0"/>
              </a:spcAft>
              <a:buSzPts val="1400"/>
              <a:buChar char="○"/>
              <a:defRPr/>
            </a:lvl8pPr>
            <a:lvl9pPr marL="5486263" lvl="8" indent="-423323" algn="ctr">
              <a:spcBef>
                <a:spcPts val="0"/>
              </a:spcBef>
              <a:spcAft>
                <a:spcPts val="0"/>
              </a:spcAft>
              <a:buSzPts val="1400"/>
              <a:buChar char="■"/>
              <a:defRPr/>
            </a:lvl9pPr>
          </a:lstStyle>
          <a:p>
            <a:endParaRPr dirty="0"/>
          </a:p>
        </p:txBody>
      </p:sp>
      <p:sp>
        <p:nvSpPr>
          <p:cNvPr id="54" name="Google Shape;54;p11"/>
          <p:cNvSpPr txBox="1">
            <a:spLocks noGrp="1"/>
          </p:cNvSpPr>
          <p:nvPr>
            <p:ph type="sldNum" idx="12"/>
          </p:nvPr>
        </p:nvSpPr>
        <p:spPr>
          <a:xfrm>
            <a:off x="11499811" y="6319223"/>
            <a:ext cx="731600" cy="5248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fld id="{00000000-1234-1234-1234-123412341234}" type="slidenum">
              <a:rPr lang="en-US" altLang="ja" smtClean="0"/>
              <a:pPr/>
              <a:t>‹#›</a:t>
            </a:fld>
            <a:endParaRPr lang="ja" altLang="en-US"/>
          </a:p>
        </p:txBody>
      </p:sp>
    </p:spTree>
    <p:extLst>
      <p:ext uri="{BB962C8B-B14F-4D97-AF65-F5344CB8AC3E}">
        <p14:creationId xmlns:p14="http://schemas.microsoft.com/office/powerpoint/2010/main" val="23475811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923600" y="85367"/>
            <a:ext cx="11360800" cy="7636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dk1"/>
              </a:buClr>
              <a:buSzPts val="2500"/>
              <a:buFont typeface="HiraKakuPro-W3"/>
              <a:buNone/>
              <a:defRPr sz="2500">
                <a:solidFill>
                  <a:schemeClr val="dk1"/>
                </a:solidFill>
                <a:latin typeface="HiraKakuPro-W3"/>
                <a:ea typeface="HiraKakuPro-W3"/>
                <a:cs typeface="HiraKakuPro-W3"/>
                <a:sym typeface="HiraKakuPro-W3"/>
              </a:defRPr>
            </a:lvl1pPr>
            <a:lvl2pPr lvl="1">
              <a:spcBef>
                <a:spcPts val="0"/>
              </a:spcBef>
              <a:spcAft>
                <a:spcPts val="0"/>
              </a:spcAft>
              <a:buClr>
                <a:schemeClr val="dk1"/>
              </a:buClr>
              <a:buSzPts val="2500"/>
              <a:buFont typeface="HiraKakuPro-W3"/>
              <a:buNone/>
              <a:defRPr sz="2500">
                <a:solidFill>
                  <a:schemeClr val="dk1"/>
                </a:solidFill>
                <a:latin typeface="HiraKakuPro-W3"/>
                <a:ea typeface="HiraKakuPro-W3"/>
                <a:cs typeface="HiraKakuPro-W3"/>
                <a:sym typeface="HiraKakuPro-W3"/>
              </a:defRPr>
            </a:lvl2pPr>
            <a:lvl3pPr lvl="2">
              <a:spcBef>
                <a:spcPts val="0"/>
              </a:spcBef>
              <a:spcAft>
                <a:spcPts val="0"/>
              </a:spcAft>
              <a:buClr>
                <a:schemeClr val="dk1"/>
              </a:buClr>
              <a:buSzPts val="2500"/>
              <a:buFont typeface="HiraKakuPro-W3"/>
              <a:buNone/>
              <a:defRPr sz="2500">
                <a:solidFill>
                  <a:schemeClr val="dk1"/>
                </a:solidFill>
                <a:latin typeface="HiraKakuPro-W3"/>
                <a:ea typeface="HiraKakuPro-W3"/>
                <a:cs typeface="HiraKakuPro-W3"/>
                <a:sym typeface="HiraKakuPro-W3"/>
              </a:defRPr>
            </a:lvl3pPr>
            <a:lvl4pPr lvl="3">
              <a:spcBef>
                <a:spcPts val="0"/>
              </a:spcBef>
              <a:spcAft>
                <a:spcPts val="0"/>
              </a:spcAft>
              <a:buClr>
                <a:schemeClr val="dk1"/>
              </a:buClr>
              <a:buSzPts val="2500"/>
              <a:buFont typeface="HiraKakuPro-W3"/>
              <a:buNone/>
              <a:defRPr sz="2500">
                <a:solidFill>
                  <a:schemeClr val="dk1"/>
                </a:solidFill>
                <a:latin typeface="HiraKakuPro-W3"/>
                <a:ea typeface="HiraKakuPro-W3"/>
                <a:cs typeface="HiraKakuPro-W3"/>
                <a:sym typeface="HiraKakuPro-W3"/>
              </a:defRPr>
            </a:lvl4pPr>
            <a:lvl5pPr lvl="4">
              <a:spcBef>
                <a:spcPts val="0"/>
              </a:spcBef>
              <a:spcAft>
                <a:spcPts val="0"/>
              </a:spcAft>
              <a:buClr>
                <a:schemeClr val="dk1"/>
              </a:buClr>
              <a:buSzPts val="2500"/>
              <a:buFont typeface="HiraKakuPro-W3"/>
              <a:buNone/>
              <a:defRPr sz="2500">
                <a:solidFill>
                  <a:schemeClr val="dk1"/>
                </a:solidFill>
                <a:latin typeface="HiraKakuPro-W3"/>
                <a:ea typeface="HiraKakuPro-W3"/>
                <a:cs typeface="HiraKakuPro-W3"/>
                <a:sym typeface="HiraKakuPro-W3"/>
              </a:defRPr>
            </a:lvl5pPr>
            <a:lvl6pPr lvl="5">
              <a:spcBef>
                <a:spcPts val="0"/>
              </a:spcBef>
              <a:spcAft>
                <a:spcPts val="0"/>
              </a:spcAft>
              <a:buClr>
                <a:schemeClr val="dk1"/>
              </a:buClr>
              <a:buSzPts val="2500"/>
              <a:buFont typeface="HiraKakuPro-W3"/>
              <a:buNone/>
              <a:defRPr sz="2500">
                <a:solidFill>
                  <a:schemeClr val="dk1"/>
                </a:solidFill>
                <a:latin typeface="HiraKakuPro-W3"/>
                <a:ea typeface="HiraKakuPro-W3"/>
                <a:cs typeface="HiraKakuPro-W3"/>
                <a:sym typeface="HiraKakuPro-W3"/>
              </a:defRPr>
            </a:lvl6pPr>
            <a:lvl7pPr lvl="6">
              <a:spcBef>
                <a:spcPts val="0"/>
              </a:spcBef>
              <a:spcAft>
                <a:spcPts val="0"/>
              </a:spcAft>
              <a:buClr>
                <a:schemeClr val="dk1"/>
              </a:buClr>
              <a:buSzPts val="2500"/>
              <a:buFont typeface="HiraKakuPro-W3"/>
              <a:buNone/>
              <a:defRPr sz="2500">
                <a:solidFill>
                  <a:schemeClr val="dk1"/>
                </a:solidFill>
                <a:latin typeface="HiraKakuPro-W3"/>
                <a:ea typeface="HiraKakuPro-W3"/>
                <a:cs typeface="HiraKakuPro-W3"/>
                <a:sym typeface="HiraKakuPro-W3"/>
              </a:defRPr>
            </a:lvl7pPr>
            <a:lvl8pPr lvl="7">
              <a:spcBef>
                <a:spcPts val="0"/>
              </a:spcBef>
              <a:spcAft>
                <a:spcPts val="0"/>
              </a:spcAft>
              <a:buClr>
                <a:schemeClr val="dk1"/>
              </a:buClr>
              <a:buSzPts val="2500"/>
              <a:buFont typeface="HiraKakuPro-W3"/>
              <a:buNone/>
              <a:defRPr sz="2500">
                <a:solidFill>
                  <a:schemeClr val="dk1"/>
                </a:solidFill>
                <a:latin typeface="HiraKakuPro-W3"/>
                <a:ea typeface="HiraKakuPro-W3"/>
                <a:cs typeface="HiraKakuPro-W3"/>
                <a:sym typeface="HiraKakuPro-W3"/>
              </a:defRPr>
            </a:lvl8pPr>
            <a:lvl9pPr lvl="8">
              <a:spcBef>
                <a:spcPts val="0"/>
              </a:spcBef>
              <a:spcAft>
                <a:spcPts val="0"/>
              </a:spcAft>
              <a:buClr>
                <a:schemeClr val="dk1"/>
              </a:buClr>
              <a:buSzPts val="2500"/>
              <a:buFont typeface="HiraKakuPro-W3"/>
              <a:buNone/>
              <a:defRPr sz="2500">
                <a:solidFill>
                  <a:schemeClr val="dk1"/>
                </a:solidFill>
                <a:latin typeface="HiraKakuPro-W3"/>
                <a:ea typeface="HiraKakuPro-W3"/>
                <a:cs typeface="HiraKakuPro-W3"/>
                <a:sym typeface="HiraKakuPro-W3"/>
              </a:defRPr>
            </a:lvl9pPr>
          </a:lstStyle>
          <a:p>
            <a:endParaRPr dirty="0"/>
          </a:p>
        </p:txBody>
      </p:sp>
      <p:sp>
        <p:nvSpPr>
          <p:cNvPr id="7" name="Google Shape;7;p1"/>
          <p:cNvSpPr txBox="1">
            <a:spLocks noGrp="1"/>
          </p:cNvSpPr>
          <p:nvPr>
            <p:ph type="body" idx="1"/>
          </p:nvPr>
        </p:nvSpPr>
        <p:spPr>
          <a:xfrm>
            <a:off x="415600" y="927033"/>
            <a:ext cx="11360800" cy="45552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Font typeface="HiraKakuPro-W3"/>
              <a:buChar char="●"/>
              <a:defRPr sz="1800">
                <a:solidFill>
                  <a:schemeClr val="dk2"/>
                </a:solidFill>
                <a:latin typeface="HiraKakuPro-W3"/>
                <a:ea typeface="HiraKakuPro-W3"/>
                <a:cs typeface="HiraKakuPro-W3"/>
                <a:sym typeface="HiraKakuPro-W3"/>
              </a:defRPr>
            </a:lvl1pPr>
            <a:lvl2pPr marL="914400" lvl="1" indent="-317500">
              <a:lnSpc>
                <a:spcPct val="115000"/>
              </a:lnSpc>
              <a:spcBef>
                <a:spcPts val="0"/>
              </a:spcBef>
              <a:spcAft>
                <a:spcPts val="0"/>
              </a:spcAft>
              <a:buClr>
                <a:schemeClr val="dk2"/>
              </a:buClr>
              <a:buSzPts val="1400"/>
              <a:buFont typeface="HiraKakuPro-W3"/>
              <a:buChar char="○"/>
              <a:defRPr>
                <a:solidFill>
                  <a:schemeClr val="dk2"/>
                </a:solidFill>
                <a:latin typeface="HiraKakuPro-W3"/>
                <a:ea typeface="HiraKakuPro-W3"/>
                <a:cs typeface="HiraKakuPro-W3"/>
                <a:sym typeface="HiraKakuPro-W3"/>
              </a:defRPr>
            </a:lvl2pPr>
            <a:lvl3pPr marL="1371600" lvl="2" indent="-317500">
              <a:lnSpc>
                <a:spcPct val="115000"/>
              </a:lnSpc>
              <a:spcBef>
                <a:spcPts val="0"/>
              </a:spcBef>
              <a:spcAft>
                <a:spcPts val="0"/>
              </a:spcAft>
              <a:buClr>
                <a:schemeClr val="dk2"/>
              </a:buClr>
              <a:buSzPts val="1400"/>
              <a:buFont typeface="HiraKakuPro-W3"/>
              <a:buChar char="■"/>
              <a:defRPr>
                <a:solidFill>
                  <a:schemeClr val="dk2"/>
                </a:solidFill>
                <a:latin typeface="HiraKakuPro-W3"/>
                <a:ea typeface="HiraKakuPro-W3"/>
                <a:cs typeface="HiraKakuPro-W3"/>
                <a:sym typeface="HiraKakuPro-W3"/>
              </a:defRPr>
            </a:lvl3pPr>
            <a:lvl4pPr marL="1828800" lvl="3" indent="-317500">
              <a:lnSpc>
                <a:spcPct val="115000"/>
              </a:lnSpc>
              <a:spcBef>
                <a:spcPts val="0"/>
              </a:spcBef>
              <a:spcAft>
                <a:spcPts val="0"/>
              </a:spcAft>
              <a:buClr>
                <a:schemeClr val="dk2"/>
              </a:buClr>
              <a:buSzPts val="1400"/>
              <a:buFont typeface="HiraKakuPro-W3"/>
              <a:buChar char="●"/>
              <a:defRPr>
                <a:solidFill>
                  <a:schemeClr val="dk2"/>
                </a:solidFill>
                <a:latin typeface="HiraKakuPro-W3"/>
                <a:ea typeface="HiraKakuPro-W3"/>
                <a:cs typeface="HiraKakuPro-W3"/>
                <a:sym typeface="HiraKakuPro-W3"/>
              </a:defRPr>
            </a:lvl4pPr>
            <a:lvl5pPr marL="2286000" lvl="4" indent="-317500">
              <a:lnSpc>
                <a:spcPct val="115000"/>
              </a:lnSpc>
              <a:spcBef>
                <a:spcPts val="0"/>
              </a:spcBef>
              <a:spcAft>
                <a:spcPts val="0"/>
              </a:spcAft>
              <a:buClr>
                <a:schemeClr val="dk2"/>
              </a:buClr>
              <a:buSzPts val="1400"/>
              <a:buFont typeface="HiraKakuPro-W3"/>
              <a:buChar char="○"/>
              <a:defRPr>
                <a:solidFill>
                  <a:schemeClr val="dk2"/>
                </a:solidFill>
                <a:latin typeface="HiraKakuPro-W3"/>
                <a:ea typeface="HiraKakuPro-W3"/>
                <a:cs typeface="HiraKakuPro-W3"/>
                <a:sym typeface="HiraKakuPro-W3"/>
              </a:defRPr>
            </a:lvl5pPr>
            <a:lvl6pPr marL="2743200" lvl="5" indent="-317500">
              <a:lnSpc>
                <a:spcPct val="115000"/>
              </a:lnSpc>
              <a:spcBef>
                <a:spcPts val="0"/>
              </a:spcBef>
              <a:spcAft>
                <a:spcPts val="0"/>
              </a:spcAft>
              <a:buClr>
                <a:schemeClr val="dk2"/>
              </a:buClr>
              <a:buSzPts val="1400"/>
              <a:buFont typeface="HiraKakuPro-W3"/>
              <a:buChar char="■"/>
              <a:defRPr>
                <a:solidFill>
                  <a:schemeClr val="dk2"/>
                </a:solidFill>
                <a:latin typeface="HiraKakuPro-W3"/>
                <a:ea typeface="HiraKakuPro-W3"/>
                <a:cs typeface="HiraKakuPro-W3"/>
                <a:sym typeface="HiraKakuPro-W3"/>
              </a:defRPr>
            </a:lvl6pPr>
            <a:lvl7pPr marL="3200400" lvl="6" indent="-317500">
              <a:lnSpc>
                <a:spcPct val="115000"/>
              </a:lnSpc>
              <a:spcBef>
                <a:spcPts val="0"/>
              </a:spcBef>
              <a:spcAft>
                <a:spcPts val="0"/>
              </a:spcAft>
              <a:buClr>
                <a:schemeClr val="dk2"/>
              </a:buClr>
              <a:buSzPts val="1400"/>
              <a:buFont typeface="HiraKakuPro-W3"/>
              <a:buChar char="●"/>
              <a:defRPr>
                <a:solidFill>
                  <a:schemeClr val="dk2"/>
                </a:solidFill>
                <a:latin typeface="HiraKakuPro-W3"/>
                <a:ea typeface="HiraKakuPro-W3"/>
                <a:cs typeface="HiraKakuPro-W3"/>
                <a:sym typeface="HiraKakuPro-W3"/>
              </a:defRPr>
            </a:lvl7pPr>
            <a:lvl8pPr marL="3657600" lvl="7" indent="-317500">
              <a:lnSpc>
                <a:spcPct val="115000"/>
              </a:lnSpc>
              <a:spcBef>
                <a:spcPts val="0"/>
              </a:spcBef>
              <a:spcAft>
                <a:spcPts val="0"/>
              </a:spcAft>
              <a:buClr>
                <a:schemeClr val="dk2"/>
              </a:buClr>
              <a:buSzPts val="1400"/>
              <a:buFont typeface="HiraKakuPro-W3"/>
              <a:buChar char="○"/>
              <a:defRPr>
                <a:solidFill>
                  <a:schemeClr val="dk2"/>
                </a:solidFill>
                <a:latin typeface="HiraKakuPro-W3"/>
                <a:ea typeface="HiraKakuPro-W3"/>
                <a:cs typeface="HiraKakuPro-W3"/>
                <a:sym typeface="HiraKakuPro-W3"/>
              </a:defRPr>
            </a:lvl8pPr>
            <a:lvl9pPr marL="4114800" lvl="8" indent="-317500">
              <a:lnSpc>
                <a:spcPct val="115000"/>
              </a:lnSpc>
              <a:spcBef>
                <a:spcPts val="0"/>
              </a:spcBef>
              <a:spcAft>
                <a:spcPts val="0"/>
              </a:spcAft>
              <a:buClr>
                <a:schemeClr val="dk2"/>
              </a:buClr>
              <a:buSzPts val="1400"/>
              <a:buFont typeface="HiraKakuPro-W3"/>
              <a:buChar char="■"/>
              <a:defRPr>
                <a:solidFill>
                  <a:schemeClr val="dk2"/>
                </a:solidFill>
                <a:latin typeface="HiraKakuPro-W3"/>
                <a:ea typeface="HiraKakuPro-W3"/>
                <a:cs typeface="HiraKakuPro-W3"/>
                <a:sym typeface="HiraKakuPro-W3"/>
              </a:defRPr>
            </a:lvl9pPr>
          </a:lstStyle>
          <a:p>
            <a:endParaRPr dirty="0"/>
          </a:p>
        </p:txBody>
      </p:sp>
      <p:sp>
        <p:nvSpPr>
          <p:cNvPr id="8" name="Google Shape;8;p1"/>
          <p:cNvSpPr txBox="1">
            <a:spLocks noGrp="1"/>
          </p:cNvSpPr>
          <p:nvPr>
            <p:ph type="sldNum" idx="12"/>
          </p:nvPr>
        </p:nvSpPr>
        <p:spPr>
          <a:xfrm>
            <a:off x="11311988" y="6333200"/>
            <a:ext cx="731600" cy="524800"/>
          </a:xfrm>
          <a:prstGeom prst="rect">
            <a:avLst/>
          </a:prstGeom>
          <a:noFill/>
          <a:ln>
            <a:noFill/>
          </a:ln>
        </p:spPr>
        <p:txBody>
          <a:bodyPr spcFirstLastPara="1" wrap="square" lIns="91425" tIns="91425" rIns="91425" bIns="91425" anchor="ctr" anchorCtr="0">
            <a:normAutofit/>
          </a:bodyPr>
          <a:lstStyle>
            <a:lvl1pPr lvl="0" algn="r">
              <a:buNone/>
              <a:defRPr sz="933" b="0" i="0">
                <a:solidFill>
                  <a:schemeClr val="dk2"/>
                </a:solidFill>
                <a:latin typeface="MS UI Gothic" panose="020B0600070205080204" pitchFamily="34" charset="-128"/>
                <a:ea typeface="MS UI Gothic" panose="020B0600070205080204" pitchFamily="34" charset="-128"/>
                <a:cs typeface="MS UI Gothic" panose="020B0600070205080204" pitchFamily="34" charset="-128"/>
                <a:sym typeface="HiraKakuPro-W3"/>
              </a:defRPr>
            </a:lvl1pPr>
            <a:lvl2pPr lvl="1" algn="r">
              <a:buNone/>
              <a:defRPr sz="933" b="1">
                <a:solidFill>
                  <a:schemeClr val="dk2"/>
                </a:solidFill>
                <a:latin typeface="HiraKakuPro-W3"/>
                <a:ea typeface="HiraKakuPro-W3"/>
                <a:cs typeface="HiraKakuPro-W3"/>
                <a:sym typeface="HiraKakuPro-W3"/>
              </a:defRPr>
            </a:lvl2pPr>
            <a:lvl3pPr lvl="2" algn="r">
              <a:buNone/>
              <a:defRPr sz="933" b="1">
                <a:solidFill>
                  <a:schemeClr val="dk2"/>
                </a:solidFill>
                <a:latin typeface="HiraKakuPro-W3"/>
                <a:ea typeface="HiraKakuPro-W3"/>
                <a:cs typeface="HiraKakuPro-W3"/>
                <a:sym typeface="HiraKakuPro-W3"/>
              </a:defRPr>
            </a:lvl3pPr>
            <a:lvl4pPr lvl="3" algn="r">
              <a:buNone/>
              <a:defRPr sz="933" b="1">
                <a:solidFill>
                  <a:schemeClr val="dk2"/>
                </a:solidFill>
                <a:latin typeface="HiraKakuPro-W3"/>
                <a:ea typeface="HiraKakuPro-W3"/>
                <a:cs typeface="HiraKakuPro-W3"/>
                <a:sym typeface="HiraKakuPro-W3"/>
              </a:defRPr>
            </a:lvl4pPr>
            <a:lvl5pPr lvl="4" algn="r">
              <a:buNone/>
              <a:defRPr sz="933" b="1">
                <a:solidFill>
                  <a:schemeClr val="dk2"/>
                </a:solidFill>
                <a:latin typeface="HiraKakuPro-W3"/>
                <a:ea typeface="HiraKakuPro-W3"/>
                <a:cs typeface="HiraKakuPro-W3"/>
                <a:sym typeface="HiraKakuPro-W3"/>
              </a:defRPr>
            </a:lvl5pPr>
            <a:lvl6pPr lvl="5" algn="r">
              <a:buNone/>
              <a:defRPr sz="933" b="1">
                <a:solidFill>
                  <a:schemeClr val="dk2"/>
                </a:solidFill>
                <a:latin typeface="HiraKakuPro-W3"/>
                <a:ea typeface="HiraKakuPro-W3"/>
                <a:cs typeface="HiraKakuPro-W3"/>
                <a:sym typeface="HiraKakuPro-W3"/>
              </a:defRPr>
            </a:lvl6pPr>
            <a:lvl7pPr lvl="6" algn="r">
              <a:buNone/>
              <a:defRPr sz="933" b="1">
                <a:solidFill>
                  <a:schemeClr val="dk2"/>
                </a:solidFill>
                <a:latin typeface="HiraKakuPro-W3"/>
                <a:ea typeface="HiraKakuPro-W3"/>
                <a:cs typeface="HiraKakuPro-W3"/>
                <a:sym typeface="HiraKakuPro-W3"/>
              </a:defRPr>
            </a:lvl7pPr>
            <a:lvl8pPr lvl="7" algn="r">
              <a:buNone/>
              <a:defRPr sz="933" b="1">
                <a:solidFill>
                  <a:schemeClr val="dk2"/>
                </a:solidFill>
                <a:latin typeface="HiraKakuPro-W3"/>
                <a:ea typeface="HiraKakuPro-W3"/>
                <a:cs typeface="HiraKakuPro-W3"/>
                <a:sym typeface="HiraKakuPro-W3"/>
              </a:defRPr>
            </a:lvl8pPr>
            <a:lvl9pPr lvl="8" algn="r">
              <a:buNone/>
              <a:defRPr sz="933" b="1">
                <a:solidFill>
                  <a:schemeClr val="dk2"/>
                </a:solidFill>
                <a:latin typeface="HiraKakuPro-W3"/>
                <a:ea typeface="HiraKakuPro-W3"/>
                <a:cs typeface="HiraKakuPro-W3"/>
                <a:sym typeface="HiraKakuPro-W3"/>
              </a:defRPr>
            </a:lvl9pPr>
          </a:lstStyle>
          <a:p>
            <a:fld id="{00000000-1234-1234-1234-123412341234}" type="slidenum">
              <a:rPr lang="en-US" altLang="ja" smtClean="0"/>
              <a:pPr/>
              <a:t>‹#›</a:t>
            </a:fld>
            <a:endParaRPr lang="ja" altLang="en-US" dirty="0"/>
          </a:p>
        </p:txBody>
      </p:sp>
    </p:spTree>
    <p:extLst>
      <p:ext uri="{BB962C8B-B14F-4D97-AF65-F5344CB8AC3E}">
        <p14:creationId xmlns:p14="http://schemas.microsoft.com/office/powerpoint/2010/main" val="1888427507"/>
      </p:ext>
    </p:extLst>
  </p:cSld>
  <p:clrMap bg1="lt1" tx1="dk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1" r:id="rId10"/>
    <p:sldLayoutId id="2147483673" r:id="rId11"/>
    <p:sldLayoutId id="2147483674" r:id="rId12"/>
    <p:sldLayoutId id="2147483675" r:id="rId13"/>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MS UI Gothic" panose="020B0600070205080204" pitchFamily="34" charset="-128"/>
          <a:ea typeface="MS UI Gothic" panose="020B0600070205080204" pitchFamily="34" charset="-128"/>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MS UI Gothic" panose="020B0600070205080204" pitchFamily="34" charset="-128"/>
          <a:ea typeface="MS UI Gothic" panose="020B0600070205080204" pitchFamily="34" charset="-128"/>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867"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hyperlink" Target="https://www.fabrique.com/"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31DFCBE1-E34B-6C45-A0F2-A4858AA11615}" type="slidenum">
              <a:rPr kumimoji="1" lang="ja-JP" altLang="en-US" smtClean="0"/>
              <a:t>1</a:t>
            </a:fld>
            <a:endParaRPr kumimoji="1" lang="ja-JP" altLang="en-US"/>
          </a:p>
        </p:txBody>
      </p:sp>
      <p:sp>
        <p:nvSpPr>
          <p:cNvPr id="6" name="タイトル 5"/>
          <p:cNvSpPr>
            <a:spLocks noGrp="1"/>
          </p:cNvSpPr>
          <p:nvPr>
            <p:ph type="title"/>
          </p:nvPr>
        </p:nvSpPr>
        <p:spPr/>
        <p:txBody>
          <a:bodyPr/>
          <a:lstStyle/>
          <a:p>
            <a:endParaRPr kumimoji="1" lang="ja-JP" altLang="en-US"/>
          </a:p>
        </p:txBody>
      </p:sp>
    </p:spTree>
    <p:extLst>
      <p:ext uri="{BB962C8B-B14F-4D97-AF65-F5344CB8AC3E}">
        <p14:creationId xmlns:p14="http://schemas.microsoft.com/office/powerpoint/2010/main" val="338813731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 3"/>
          <p:cNvGraphicFramePr>
            <a:graphicFrameLocks noGrp="1"/>
          </p:cNvGraphicFramePr>
          <p:nvPr>
            <p:extLst>
              <p:ext uri="{D42A27DB-BD31-4B8C-83A1-F6EECF244321}">
                <p14:modId xmlns:p14="http://schemas.microsoft.com/office/powerpoint/2010/main" val="1003736540"/>
              </p:ext>
            </p:extLst>
          </p:nvPr>
        </p:nvGraphicFramePr>
        <p:xfrm>
          <a:off x="170120" y="114428"/>
          <a:ext cx="11808000" cy="6516000"/>
        </p:xfrm>
        <a:graphic>
          <a:graphicData uri="http://schemas.openxmlformats.org/drawingml/2006/table">
            <a:tbl>
              <a:tblPr firstRow="1" bandRow="1">
                <a:tableStyleId>{2D5ABB26-0587-4C30-8999-92F81FD0307C}</a:tableStyleId>
              </a:tblPr>
              <a:tblGrid>
                <a:gridCol w="1908000">
                  <a:extLst>
                    <a:ext uri="{9D8B030D-6E8A-4147-A177-3AD203B41FA5}">
                      <a16:colId xmlns:a16="http://schemas.microsoft.com/office/drawing/2014/main" val="20000"/>
                    </a:ext>
                  </a:extLst>
                </a:gridCol>
                <a:gridCol w="4248000">
                  <a:extLst>
                    <a:ext uri="{9D8B030D-6E8A-4147-A177-3AD203B41FA5}">
                      <a16:colId xmlns:a16="http://schemas.microsoft.com/office/drawing/2014/main" val="20001"/>
                    </a:ext>
                  </a:extLst>
                </a:gridCol>
                <a:gridCol w="5652000">
                  <a:extLst>
                    <a:ext uri="{9D8B030D-6E8A-4147-A177-3AD203B41FA5}">
                      <a16:colId xmlns:a16="http://schemas.microsoft.com/office/drawing/2014/main" val="20002"/>
                    </a:ext>
                  </a:extLst>
                </a:gridCol>
              </a:tblGrid>
              <a:tr h="756000">
                <a:tc>
                  <a:txBody>
                    <a:bodyPr/>
                    <a:lstStyle/>
                    <a:p>
                      <a:endParaRPr kumimoji="1" lang="ja-JP" altLang="en-US" dirty="0">
                        <a:latin typeface="MS UI Gothic" panose="020B0600070205080204" pitchFamily="50" charset="-128"/>
                        <a:ea typeface="MS UI Gothic"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2400" dirty="0">
                          <a:latin typeface="MS UI Gothic" panose="020B0600070205080204" pitchFamily="50" charset="-128"/>
                          <a:ea typeface="MS UI Gothic" panose="020B0600070205080204" pitchFamily="50" charset="-128"/>
                        </a:rPr>
                        <a:t>イケ</a:t>
                      </a:r>
                      <a:r>
                        <a:rPr kumimoji="1" lang="ja-JP" altLang="en-US" sz="2400" dirty="0" err="1">
                          <a:latin typeface="MS UI Gothic" panose="020B0600070205080204" pitchFamily="50" charset="-128"/>
                          <a:ea typeface="MS UI Gothic" panose="020B0600070205080204" pitchFamily="50" charset="-128"/>
                        </a:rPr>
                        <a:t>て</a:t>
                      </a:r>
                      <a:r>
                        <a:rPr kumimoji="1" lang="ja-JP" altLang="en-US" sz="2400" dirty="0">
                          <a:latin typeface="MS UI Gothic" panose="020B0600070205080204" pitchFamily="50" charset="-128"/>
                          <a:ea typeface="MS UI Gothic" panose="020B0600070205080204" pitchFamily="50" charset="-128"/>
                        </a:rPr>
                        <a:t>いないサービス</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2400" dirty="0">
                          <a:latin typeface="MS UI Gothic" panose="020B0600070205080204" pitchFamily="50" charset="-128"/>
                          <a:ea typeface="MS UI Gothic" panose="020B0600070205080204" pitchFamily="50" charset="-128"/>
                        </a:rPr>
                        <a:t>イケ</a:t>
                      </a:r>
                      <a:r>
                        <a:rPr kumimoji="1" lang="ja-JP" altLang="en-US" sz="2400" dirty="0" err="1">
                          <a:latin typeface="MS UI Gothic" panose="020B0600070205080204" pitchFamily="50" charset="-128"/>
                          <a:ea typeface="MS UI Gothic" panose="020B0600070205080204" pitchFamily="50" charset="-128"/>
                        </a:rPr>
                        <a:t>て</a:t>
                      </a:r>
                      <a:r>
                        <a:rPr kumimoji="1" lang="ja-JP" altLang="en-US" sz="2400" dirty="0">
                          <a:latin typeface="MS UI Gothic" panose="020B0600070205080204" pitchFamily="50" charset="-128"/>
                          <a:ea typeface="MS UI Gothic" panose="020B0600070205080204" pitchFamily="50" charset="-128"/>
                        </a:rPr>
                        <a:t>いない原因</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2880000">
                <a:tc>
                  <a:txBody>
                    <a:bodyPr/>
                    <a:lstStyle/>
                    <a:p>
                      <a:pPr algn="ctr"/>
                      <a:r>
                        <a:rPr kumimoji="1" lang="ja-JP" altLang="en-US" sz="2800" dirty="0">
                          <a:latin typeface="MS UI Gothic" panose="020B0600070205080204" pitchFamily="50" charset="-128"/>
                          <a:ea typeface="MS UI Gothic" panose="020B0600070205080204" pitchFamily="50" charset="-128"/>
                        </a:rPr>
                        <a:t>職員目線</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latin typeface="MS UI Gothic" panose="020B0600070205080204" pitchFamily="50" charset="-128"/>
                        <a:ea typeface="MS UI Gothic"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latin typeface="MS UI Gothic" panose="020B0600070205080204" pitchFamily="50" charset="-128"/>
                        <a:ea typeface="MS UI Gothic"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2880000">
                <a:tc>
                  <a:txBody>
                    <a:bodyPr/>
                    <a:lstStyle/>
                    <a:p>
                      <a:pPr algn="ctr"/>
                      <a:r>
                        <a:rPr kumimoji="1" lang="ja-JP" altLang="en-US" sz="2800" dirty="0">
                          <a:latin typeface="MS UI Gothic" panose="020B0600070205080204" pitchFamily="50" charset="-128"/>
                          <a:ea typeface="MS UI Gothic" panose="020B0600070205080204" pitchFamily="50" charset="-128"/>
                        </a:rPr>
                        <a:t>利用者</a:t>
                      </a:r>
                      <a:endParaRPr kumimoji="1" lang="en-US" altLang="ja-JP" sz="2800" dirty="0">
                        <a:latin typeface="MS UI Gothic" panose="020B0600070205080204" pitchFamily="50" charset="-128"/>
                        <a:ea typeface="MS UI Gothic" panose="020B0600070205080204" pitchFamily="50" charset="-128"/>
                      </a:endParaRPr>
                    </a:p>
                    <a:p>
                      <a:pPr algn="ctr"/>
                      <a:r>
                        <a:rPr kumimoji="1" lang="ja-JP" altLang="en-US" sz="2800" dirty="0">
                          <a:latin typeface="MS UI Gothic" panose="020B0600070205080204" pitchFamily="50" charset="-128"/>
                          <a:ea typeface="MS UI Gothic" panose="020B0600070205080204" pitchFamily="50" charset="-128"/>
                        </a:rPr>
                        <a:t>（市民）</a:t>
                      </a:r>
                      <a:endParaRPr kumimoji="1" lang="en-US" altLang="ja-JP" sz="2800" dirty="0">
                        <a:latin typeface="MS UI Gothic" panose="020B0600070205080204" pitchFamily="50" charset="-128"/>
                        <a:ea typeface="MS UI Gothic" panose="020B0600070205080204" pitchFamily="50" charset="-128"/>
                      </a:endParaRPr>
                    </a:p>
                    <a:p>
                      <a:pPr algn="ctr"/>
                      <a:r>
                        <a:rPr kumimoji="1" lang="ja-JP" altLang="en-US" sz="2800" dirty="0">
                          <a:latin typeface="MS UI Gothic" panose="020B0600070205080204" pitchFamily="50" charset="-128"/>
                          <a:ea typeface="MS UI Gothic" panose="020B0600070205080204" pitchFamily="50" charset="-128"/>
                        </a:rPr>
                        <a:t>目線</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latin typeface="MS UI Gothic" panose="020B0600070205080204" pitchFamily="50" charset="-128"/>
                        <a:ea typeface="MS UI Gothic"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kumimoji="1" lang="ja-JP" altLang="en-US" dirty="0">
                        <a:latin typeface="MS UI Gothic" panose="020B0600070205080204" pitchFamily="50" charset="-128"/>
                        <a:ea typeface="MS UI Gothic" panose="020B060007020508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
        <p:nvSpPr>
          <p:cNvPr id="2" name="スライド番号プレースホルダー 1"/>
          <p:cNvSpPr>
            <a:spLocks noGrp="1"/>
          </p:cNvSpPr>
          <p:nvPr>
            <p:ph type="sldNum" idx="12"/>
          </p:nvPr>
        </p:nvSpPr>
        <p:spPr/>
        <p:txBody>
          <a:bodyPr/>
          <a:lstStyle/>
          <a:p>
            <a:fld id="{00000000-1234-1234-1234-123412341234}" type="slidenum">
              <a:rPr lang="en-US" altLang="ja" smtClean="0"/>
              <a:pPr/>
              <a:t>10</a:t>
            </a:fld>
            <a:endParaRPr lang="ja" altLang="en-US"/>
          </a:p>
        </p:txBody>
      </p:sp>
    </p:spTree>
    <p:extLst>
      <p:ext uri="{BB962C8B-B14F-4D97-AF65-F5344CB8AC3E}">
        <p14:creationId xmlns:p14="http://schemas.microsoft.com/office/powerpoint/2010/main" val="28282536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04337F7-CAD4-1855-D908-F1ACFDE4B575}"/>
              </a:ext>
            </a:extLst>
          </p:cNvPr>
          <p:cNvSpPr>
            <a:spLocks noGrp="1"/>
          </p:cNvSpPr>
          <p:nvPr>
            <p:ph type="title"/>
          </p:nvPr>
        </p:nvSpPr>
        <p:spPr/>
        <p:txBody>
          <a:bodyPr/>
          <a:lstStyle/>
          <a:p>
            <a:r>
              <a:rPr lang="ja-JP" altLang="en-US"/>
              <a:t>市民のニーズから行政サービスを考えよう</a:t>
            </a:r>
          </a:p>
        </p:txBody>
      </p:sp>
      <p:sp>
        <p:nvSpPr>
          <p:cNvPr id="15" name="テキスト プレースホルダー 14">
            <a:extLst>
              <a:ext uri="{FF2B5EF4-FFF2-40B4-BE49-F238E27FC236}">
                <a16:creationId xmlns:a16="http://schemas.microsoft.com/office/drawing/2014/main" id="{109FF733-D8FD-58F7-CC6C-319A85116D47}"/>
              </a:ext>
            </a:extLst>
          </p:cNvPr>
          <p:cNvSpPr>
            <a:spLocks noGrp="1"/>
          </p:cNvSpPr>
          <p:nvPr>
            <p:ph type="body" idx="1"/>
          </p:nvPr>
        </p:nvSpPr>
        <p:spPr>
          <a:xfrm>
            <a:off x="214627" y="788804"/>
            <a:ext cx="11743750" cy="1266201"/>
          </a:xfrm>
        </p:spPr>
        <p:txBody>
          <a:bodyPr>
            <a:normAutofit lnSpcReduction="10000"/>
          </a:bodyPr>
          <a:lstStyle/>
          <a:p>
            <a:pPr marL="152396" indent="0">
              <a:buNone/>
            </a:pPr>
            <a:r>
              <a:rPr lang="ja-JP" altLang="en-US" sz="3200" dirty="0"/>
              <a:t>● サービスとは、一連の</a:t>
            </a:r>
            <a:r>
              <a:rPr lang="ja-JP" altLang="en-US" sz="3200" b="1" dirty="0"/>
              <a:t>利用者体験を指します</a:t>
            </a:r>
            <a:endParaRPr lang="en-US" altLang="ja-JP" sz="3200" dirty="0"/>
          </a:p>
          <a:p>
            <a:pPr marL="152396" indent="0">
              <a:buNone/>
            </a:pPr>
            <a:r>
              <a:rPr lang="ja-JP" altLang="en-US" sz="3200" dirty="0">
                <a:solidFill>
                  <a:srgbClr val="FF0000"/>
                </a:solidFill>
                <a:effectLst/>
                <a:latin typeface="Helvetica" pitchFamily="2" charset="0"/>
              </a:rPr>
              <a:t>● サービスは、</a:t>
            </a:r>
            <a:r>
              <a:rPr lang="ja-JP" altLang="en-US" sz="3200" b="1" u="sng" dirty="0">
                <a:solidFill>
                  <a:srgbClr val="FF0000"/>
                </a:solidFill>
                <a:latin typeface="Helvetica" pitchFamily="2" charset="0"/>
              </a:rPr>
              <a:t>利用者目線</a:t>
            </a:r>
            <a:r>
              <a:rPr lang="ja-JP" altLang="en-US" sz="3200" b="1" u="sng" dirty="0">
                <a:solidFill>
                  <a:srgbClr val="FF0000"/>
                </a:solidFill>
                <a:effectLst/>
                <a:latin typeface="Helvetica" pitchFamily="2" charset="0"/>
              </a:rPr>
              <a:t>で考える</a:t>
            </a:r>
            <a:r>
              <a:rPr lang="ja-JP" altLang="en-US" sz="3200" dirty="0">
                <a:solidFill>
                  <a:srgbClr val="FF0000"/>
                </a:solidFill>
                <a:effectLst/>
                <a:latin typeface="Helvetica" pitchFamily="2" charset="0"/>
              </a:rPr>
              <a:t>ことが大事</a:t>
            </a:r>
          </a:p>
          <a:p>
            <a:endParaRPr lang="ja-JP" altLang="en-US" sz="3600" dirty="0"/>
          </a:p>
        </p:txBody>
      </p:sp>
      <p:sp>
        <p:nvSpPr>
          <p:cNvPr id="54" name="正方形/長方形 53">
            <a:extLst>
              <a:ext uri="{FF2B5EF4-FFF2-40B4-BE49-F238E27FC236}">
                <a16:creationId xmlns:a16="http://schemas.microsoft.com/office/drawing/2014/main" id="{DE79F021-FBF0-2481-EDBB-0B935C10B269}"/>
              </a:ext>
            </a:extLst>
          </p:cNvPr>
          <p:cNvSpPr/>
          <p:nvPr/>
        </p:nvSpPr>
        <p:spPr>
          <a:xfrm>
            <a:off x="415600" y="2012224"/>
            <a:ext cx="11542776" cy="4716351"/>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テキスト ボックス 4">
            <a:extLst>
              <a:ext uri="{FF2B5EF4-FFF2-40B4-BE49-F238E27FC236}">
                <a16:creationId xmlns:a16="http://schemas.microsoft.com/office/drawing/2014/main" id="{4D271590-04C1-BA83-49A7-5791BB10458B}"/>
              </a:ext>
            </a:extLst>
          </p:cNvPr>
          <p:cNvSpPr txBox="1"/>
          <p:nvPr/>
        </p:nvSpPr>
        <p:spPr>
          <a:xfrm>
            <a:off x="4500729" y="2545164"/>
            <a:ext cx="3300063" cy="369332"/>
          </a:xfrm>
          <a:prstGeom prst="rect">
            <a:avLst/>
          </a:prstGeom>
          <a:noFill/>
        </p:spPr>
        <p:txBody>
          <a:bodyPr wrap="square" rtlCol="0">
            <a:spAutoFit/>
          </a:bodyPr>
          <a:lstStyle/>
          <a:p>
            <a:pPr algn="ctr"/>
            <a:r>
              <a:rPr kumimoji="1" lang="ja-JP" altLang="en-US" dirty="0" smtClean="0"/>
              <a:t>サービス（一連の利用者体験）</a:t>
            </a:r>
            <a:endParaRPr kumimoji="1" lang="ja-JP" altLang="en-US" dirty="0"/>
          </a:p>
        </p:txBody>
      </p:sp>
      <p:sp>
        <p:nvSpPr>
          <p:cNvPr id="6" name="テキスト ボックス 5">
            <a:extLst>
              <a:ext uri="{FF2B5EF4-FFF2-40B4-BE49-F238E27FC236}">
                <a16:creationId xmlns:a16="http://schemas.microsoft.com/office/drawing/2014/main" id="{4C035902-4E96-0F12-B4B7-DEEBB7364451}"/>
              </a:ext>
            </a:extLst>
          </p:cNvPr>
          <p:cNvSpPr txBox="1"/>
          <p:nvPr/>
        </p:nvSpPr>
        <p:spPr>
          <a:xfrm>
            <a:off x="783311" y="2173376"/>
            <a:ext cx="5303191" cy="369332"/>
          </a:xfrm>
          <a:prstGeom prst="rect">
            <a:avLst/>
          </a:prstGeom>
          <a:noFill/>
        </p:spPr>
        <p:txBody>
          <a:bodyPr wrap="square" rtlCol="0">
            <a:spAutoFit/>
          </a:bodyPr>
          <a:lstStyle/>
          <a:p>
            <a:r>
              <a:rPr kumimoji="1" lang="ja-JP" altLang="en-US" dirty="0"/>
              <a:t>例）おいしいコーヒーが自宅で手軽に飲めるサービス</a:t>
            </a:r>
          </a:p>
        </p:txBody>
      </p:sp>
      <p:sp>
        <p:nvSpPr>
          <p:cNvPr id="11" name="テキスト ボックス 10">
            <a:extLst>
              <a:ext uri="{FF2B5EF4-FFF2-40B4-BE49-F238E27FC236}">
                <a16:creationId xmlns:a16="http://schemas.microsoft.com/office/drawing/2014/main" id="{C645C585-04A2-53DB-91CA-159B83E71DE9}"/>
              </a:ext>
            </a:extLst>
          </p:cNvPr>
          <p:cNvSpPr txBox="1"/>
          <p:nvPr/>
        </p:nvSpPr>
        <p:spPr>
          <a:xfrm>
            <a:off x="1724314" y="5712850"/>
            <a:ext cx="1215397" cy="215444"/>
          </a:xfrm>
          <a:prstGeom prst="rect">
            <a:avLst/>
          </a:prstGeom>
          <a:noFill/>
        </p:spPr>
        <p:txBody>
          <a:bodyPr wrap="square" lIns="0" tIns="0" rIns="0" bIns="0" rtlCol="0" anchor="t">
            <a:spAutoFit/>
          </a:bodyPr>
          <a:lstStyle/>
          <a:p>
            <a:pPr algn="ctr"/>
            <a:r>
              <a:rPr lang="ja-JP" altLang="en-US" sz="1400"/>
              <a:t>広告</a:t>
            </a:r>
            <a:endParaRPr kumimoji="1" lang="en-US" altLang="ja-JP" sz="1400" dirty="0"/>
          </a:p>
        </p:txBody>
      </p:sp>
      <p:cxnSp>
        <p:nvCxnSpPr>
          <p:cNvPr id="13" name="直線コネクタ 12">
            <a:extLst>
              <a:ext uri="{FF2B5EF4-FFF2-40B4-BE49-F238E27FC236}">
                <a16:creationId xmlns:a16="http://schemas.microsoft.com/office/drawing/2014/main" id="{DD2064F0-C625-A799-C0CD-4D8DEAF26C22}"/>
              </a:ext>
            </a:extLst>
          </p:cNvPr>
          <p:cNvCxnSpPr>
            <a:cxnSpLocks/>
            <a:stCxn id="61" idx="2"/>
            <a:endCxn id="16" idx="0"/>
          </p:cNvCxnSpPr>
          <p:nvPr/>
        </p:nvCxnSpPr>
        <p:spPr>
          <a:xfrm>
            <a:off x="2350510" y="4593315"/>
            <a:ext cx="1119818" cy="1119535"/>
          </a:xfrm>
          <a:prstGeom prst="line">
            <a:avLst/>
          </a:prstGeom>
        </p:spPr>
        <p:style>
          <a:lnRef idx="1">
            <a:schemeClr val="dk1"/>
          </a:lnRef>
          <a:fillRef idx="0">
            <a:schemeClr val="dk1"/>
          </a:fillRef>
          <a:effectRef idx="0">
            <a:schemeClr val="dk1"/>
          </a:effectRef>
          <a:fontRef idx="minor">
            <a:schemeClr val="tx1"/>
          </a:fontRef>
        </p:style>
      </p:cxnSp>
      <p:sp>
        <p:nvSpPr>
          <p:cNvPr id="16" name="テキスト ボックス 15">
            <a:extLst>
              <a:ext uri="{FF2B5EF4-FFF2-40B4-BE49-F238E27FC236}">
                <a16:creationId xmlns:a16="http://schemas.microsoft.com/office/drawing/2014/main" id="{B0718BF5-E596-9438-D973-E5EE6679A891}"/>
              </a:ext>
            </a:extLst>
          </p:cNvPr>
          <p:cNvSpPr txBox="1"/>
          <p:nvPr/>
        </p:nvSpPr>
        <p:spPr>
          <a:xfrm>
            <a:off x="2792087" y="5712850"/>
            <a:ext cx="1356482" cy="215444"/>
          </a:xfrm>
          <a:prstGeom prst="rect">
            <a:avLst/>
          </a:prstGeom>
          <a:noFill/>
        </p:spPr>
        <p:txBody>
          <a:bodyPr wrap="square" lIns="0" tIns="0" rIns="0" bIns="0" rtlCol="0" anchor="t">
            <a:spAutoFit/>
          </a:bodyPr>
          <a:lstStyle/>
          <a:p>
            <a:pPr algn="ctr"/>
            <a:r>
              <a:rPr kumimoji="1" lang="ja-JP" altLang="en-US" sz="1400"/>
              <a:t>ウェブサイト</a:t>
            </a:r>
            <a:endParaRPr kumimoji="1" lang="en-US" altLang="ja-JP" sz="1400" dirty="0"/>
          </a:p>
        </p:txBody>
      </p:sp>
      <p:cxnSp>
        <p:nvCxnSpPr>
          <p:cNvPr id="18" name="直線コネクタ 17">
            <a:extLst>
              <a:ext uri="{FF2B5EF4-FFF2-40B4-BE49-F238E27FC236}">
                <a16:creationId xmlns:a16="http://schemas.microsoft.com/office/drawing/2014/main" id="{F8F1FAF7-EF4E-D34B-24E6-17A8ECA5B0F0}"/>
              </a:ext>
            </a:extLst>
          </p:cNvPr>
          <p:cNvCxnSpPr>
            <a:cxnSpLocks/>
            <a:stCxn id="31" idx="2"/>
            <a:endCxn id="16" idx="0"/>
          </p:cNvCxnSpPr>
          <p:nvPr/>
        </p:nvCxnSpPr>
        <p:spPr>
          <a:xfrm flipH="1">
            <a:off x="3470328" y="4593315"/>
            <a:ext cx="1248560" cy="1119535"/>
          </a:xfrm>
          <a:prstGeom prst="line">
            <a:avLst/>
          </a:prstGeom>
        </p:spPr>
        <p:style>
          <a:lnRef idx="1">
            <a:schemeClr val="dk1"/>
          </a:lnRef>
          <a:fillRef idx="0">
            <a:schemeClr val="dk1"/>
          </a:fillRef>
          <a:effectRef idx="0">
            <a:schemeClr val="dk1"/>
          </a:effectRef>
          <a:fontRef idx="minor">
            <a:schemeClr val="tx1"/>
          </a:fontRef>
        </p:style>
      </p:cxnSp>
      <p:sp>
        <p:nvSpPr>
          <p:cNvPr id="31" name="テキスト ボックス 30">
            <a:extLst>
              <a:ext uri="{FF2B5EF4-FFF2-40B4-BE49-F238E27FC236}">
                <a16:creationId xmlns:a16="http://schemas.microsoft.com/office/drawing/2014/main" id="{036B7B52-ADB9-9EF7-0753-43AF80E436B1}"/>
              </a:ext>
            </a:extLst>
          </p:cNvPr>
          <p:cNvSpPr txBox="1"/>
          <p:nvPr/>
        </p:nvSpPr>
        <p:spPr>
          <a:xfrm>
            <a:off x="4353857" y="4070095"/>
            <a:ext cx="730061" cy="523220"/>
          </a:xfrm>
          <a:prstGeom prst="rect">
            <a:avLst/>
          </a:prstGeom>
          <a:noFill/>
        </p:spPr>
        <p:txBody>
          <a:bodyPr wrap="square" rtlCol="0">
            <a:spAutoFit/>
          </a:bodyPr>
          <a:lstStyle/>
          <a:p>
            <a:pPr algn="ctr"/>
            <a:r>
              <a:rPr kumimoji="1" lang="ja-JP" altLang="en-US" sz="1400"/>
              <a:t>注文</a:t>
            </a:r>
            <a:r>
              <a:rPr kumimoji="1" lang="en-US" altLang="ja-JP" sz="1400" dirty="0"/>
              <a:t/>
            </a:r>
            <a:br>
              <a:rPr kumimoji="1" lang="en-US" altLang="ja-JP" sz="1400" dirty="0"/>
            </a:br>
            <a:r>
              <a:rPr kumimoji="1" lang="ja-JP" altLang="en-US" sz="1400"/>
              <a:t>する</a:t>
            </a:r>
            <a:endParaRPr kumimoji="1" lang="en-US" altLang="ja-JP" sz="1400" dirty="0"/>
          </a:p>
        </p:txBody>
      </p:sp>
      <p:sp>
        <p:nvSpPr>
          <p:cNvPr id="32" name="テキスト ボックス 31">
            <a:extLst>
              <a:ext uri="{FF2B5EF4-FFF2-40B4-BE49-F238E27FC236}">
                <a16:creationId xmlns:a16="http://schemas.microsoft.com/office/drawing/2014/main" id="{68807ACE-1A09-B6FB-BCC3-A6B8F765FDF4}"/>
              </a:ext>
            </a:extLst>
          </p:cNvPr>
          <p:cNvSpPr txBox="1"/>
          <p:nvPr/>
        </p:nvSpPr>
        <p:spPr>
          <a:xfrm>
            <a:off x="3951225" y="5712850"/>
            <a:ext cx="1215397" cy="215444"/>
          </a:xfrm>
          <a:prstGeom prst="rect">
            <a:avLst/>
          </a:prstGeom>
          <a:noFill/>
        </p:spPr>
        <p:txBody>
          <a:bodyPr wrap="square" lIns="0" tIns="0" rIns="0" bIns="0" rtlCol="0" anchor="t">
            <a:spAutoFit/>
          </a:bodyPr>
          <a:lstStyle/>
          <a:p>
            <a:pPr algn="ctr"/>
            <a:r>
              <a:rPr kumimoji="1" lang="ja-JP" altLang="en-US" sz="1400"/>
              <a:t>アプリ</a:t>
            </a:r>
            <a:endParaRPr kumimoji="1" lang="en-US" altLang="ja-JP" sz="1400" dirty="0"/>
          </a:p>
        </p:txBody>
      </p:sp>
      <p:cxnSp>
        <p:nvCxnSpPr>
          <p:cNvPr id="33" name="直線コネクタ 32">
            <a:extLst>
              <a:ext uri="{FF2B5EF4-FFF2-40B4-BE49-F238E27FC236}">
                <a16:creationId xmlns:a16="http://schemas.microsoft.com/office/drawing/2014/main" id="{D7BBFB8C-C6FC-1DB0-34AA-684937312EFB}"/>
              </a:ext>
            </a:extLst>
          </p:cNvPr>
          <p:cNvCxnSpPr>
            <a:cxnSpLocks/>
            <a:stCxn id="31" idx="2"/>
            <a:endCxn id="32" idx="0"/>
          </p:cNvCxnSpPr>
          <p:nvPr/>
        </p:nvCxnSpPr>
        <p:spPr>
          <a:xfrm flipH="1">
            <a:off x="4558924" y="4593315"/>
            <a:ext cx="159964" cy="1119535"/>
          </a:xfrm>
          <a:prstGeom prst="line">
            <a:avLst/>
          </a:prstGeom>
        </p:spPr>
        <p:style>
          <a:lnRef idx="1">
            <a:schemeClr val="dk1"/>
          </a:lnRef>
          <a:fillRef idx="0">
            <a:schemeClr val="dk1"/>
          </a:fillRef>
          <a:effectRef idx="0">
            <a:schemeClr val="dk1"/>
          </a:effectRef>
          <a:fontRef idx="minor">
            <a:schemeClr val="tx1"/>
          </a:fontRef>
        </p:style>
      </p:cxnSp>
      <p:sp>
        <p:nvSpPr>
          <p:cNvPr id="34" name="テキスト ボックス 33">
            <a:extLst>
              <a:ext uri="{FF2B5EF4-FFF2-40B4-BE49-F238E27FC236}">
                <a16:creationId xmlns:a16="http://schemas.microsoft.com/office/drawing/2014/main" id="{73D16D4A-864A-BEAC-44DD-34A12A969C59}"/>
              </a:ext>
            </a:extLst>
          </p:cNvPr>
          <p:cNvSpPr txBox="1"/>
          <p:nvPr/>
        </p:nvSpPr>
        <p:spPr>
          <a:xfrm>
            <a:off x="4826321" y="5712850"/>
            <a:ext cx="1215397" cy="215444"/>
          </a:xfrm>
          <a:prstGeom prst="rect">
            <a:avLst/>
          </a:prstGeom>
          <a:noFill/>
        </p:spPr>
        <p:txBody>
          <a:bodyPr wrap="square" lIns="0" tIns="0" rIns="0" bIns="0" rtlCol="0" anchor="t">
            <a:spAutoFit/>
          </a:bodyPr>
          <a:lstStyle/>
          <a:p>
            <a:pPr algn="ctr"/>
            <a:r>
              <a:rPr kumimoji="1" lang="ja-JP" altLang="en-US" sz="1400"/>
              <a:t>メール</a:t>
            </a:r>
            <a:endParaRPr kumimoji="1" lang="en-US" altLang="ja-JP" sz="1400" dirty="0"/>
          </a:p>
        </p:txBody>
      </p:sp>
      <p:cxnSp>
        <p:nvCxnSpPr>
          <p:cNvPr id="35" name="直線コネクタ 34">
            <a:extLst>
              <a:ext uri="{FF2B5EF4-FFF2-40B4-BE49-F238E27FC236}">
                <a16:creationId xmlns:a16="http://schemas.microsoft.com/office/drawing/2014/main" id="{EFCBF4B7-AEEF-F54C-7A7E-8E944EF810F4}"/>
              </a:ext>
            </a:extLst>
          </p:cNvPr>
          <p:cNvCxnSpPr>
            <a:cxnSpLocks/>
            <a:stCxn id="31" idx="2"/>
            <a:endCxn id="34" idx="0"/>
          </p:cNvCxnSpPr>
          <p:nvPr/>
        </p:nvCxnSpPr>
        <p:spPr>
          <a:xfrm>
            <a:off x="4718888" y="4593315"/>
            <a:ext cx="715132" cy="1119535"/>
          </a:xfrm>
          <a:prstGeom prst="line">
            <a:avLst/>
          </a:prstGeom>
        </p:spPr>
        <p:style>
          <a:lnRef idx="1">
            <a:schemeClr val="dk1"/>
          </a:lnRef>
          <a:fillRef idx="0">
            <a:schemeClr val="dk1"/>
          </a:fillRef>
          <a:effectRef idx="0">
            <a:schemeClr val="dk1"/>
          </a:effectRef>
          <a:fontRef idx="minor">
            <a:schemeClr val="tx1"/>
          </a:fontRef>
        </p:style>
      </p:cxnSp>
      <p:sp>
        <p:nvSpPr>
          <p:cNvPr id="36" name="テキスト ボックス 35">
            <a:extLst>
              <a:ext uri="{FF2B5EF4-FFF2-40B4-BE49-F238E27FC236}">
                <a16:creationId xmlns:a16="http://schemas.microsoft.com/office/drawing/2014/main" id="{67640B2B-B7BE-73E5-7EBB-A43DE2CB6129}"/>
              </a:ext>
            </a:extLst>
          </p:cNvPr>
          <p:cNvSpPr txBox="1"/>
          <p:nvPr/>
        </p:nvSpPr>
        <p:spPr>
          <a:xfrm>
            <a:off x="5170677" y="4070095"/>
            <a:ext cx="983106" cy="523220"/>
          </a:xfrm>
          <a:prstGeom prst="rect">
            <a:avLst/>
          </a:prstGeom>
          <a:noFill/>
        </p:spPr>
        <p:txBody>
          <a:bodyPr wrap="square" rtlCol="0">
            <a:spAutoFit/>
          </a:bodyPr>
          <a:lstStyle/>
          <a:p>
            <a:pPr algn="ctr"/>
            <a:r>
              <a:rPr kumimoji="1" lang="ja-JP" altLang="en-US" sz="1400"/>
              <a:t>事前通知</a:t>
            </a:r>
            <a:endParaRPr kumimoji="1" lang="en-US" altLang="ja-JP" sz="1400" dirty="0"/>
          </a:p>
          <a:p>
            <a:pPr algn="ctr"/>
            <a:r>
              <a:rPr lang="ja-JP" altLang="en-US" sz="1400"/>
              <a:t>を受ける</a:t>
            </a:r>
            <a:endParaRPr kumimoji="1" lang="en-US" altLang="ja-JP" sz="1400" dirty="0"/>
          </a:p>
        </p:txBody>
      </p:sp>
      <p:sp>
        <p:nvSpPr>
          <p:cNvPr id="37" name="テキスト ボックス 36">
            <a:extLst>
              <a:ext uri="{FF2B5EF4-FFF2-40B4-BE49-F238E27FC236}">
                <a16:creationId xmlns:a16="http://schemas.microsoft.com/office/drawing/2014/main" id="{DE80028B-4C5A-284F-3137-192AC744DC53}"/>
              </a:ext>
            </a:extLst>
          </p:cNvPr>
          <p:cNvSpPr txBox="1"/>
          <p:nvPr/>
        </p:nvSpPr>
        <p:spPr>
          <a:xfrm>
            <a:off x="5564362" y="5712850"/>
            <a:ext cx="1215397" cy="215444"/>
          </a:xfrm>
          <a:prstGeom prst="rect">
            <a:avLst/>
          </a:prstGeom>
          <a:noFill/>
        </p:spPr>
        <p:txBody>
          <a:bodyPr wrap="square" lIns="0" tIns="0" rIns="0" bIns="0" rtlCol="0" anchor="t">
            <a:spAutoFit/>
          </a:bodyPr>
          <a:lstStyle/>
          <a:p>
            <a:pPr algn="ctr"/>
            <a:r>
              <a:rPr kumimoji="1" lang="en-US" altLang="ja-JP" sz="1400" dirty="0"/>
              <a:t>SMS</a:t>
            </a:r>
          </a:p>
        </p:txBody>
      </p:sp>
      <p:cxnSp>
        <p:nvCxnSpPr>
          <p:cNvPr id="38" name="直線コネクタ 37">
            <a:extLst>
              <a:ext uri="{FF2B5EF4-FFF2-40B4-BE49-F238E27FC236}">
                <a16:creationId xmlns:a16="http://schemas.microsoft.com/office/drawing/2014/main" id="{F70A02F3-DC2E-4C54-5339-9C3A44719F75}"/>
              </a:ext>
            </a:extLst>
          </p:cNvPr>
          <p:cNvCxnSpPr>
            <a:cxnSpLocks/>
            <a:stCxn id="36" idx="2"/>
            <a:endCxn id="37" idx="0"/>
          </p:cNvCxnSpPr>
          <p:nvPr/>
        </p:nvCxnSpPr>
        <p:spPr>
          <a:xfrm>
            <a:off x="5662230" y="4593315"/>
            <a:ext cx="509831" cy="1119535"/>
          </a:xfrm>
          <a:prstGeom prst="line">
            <a:avLst/>
          </a:prstGeom>
        </p:spPr>
        <p:style>
          <a:lnRef idx="1">
            <a:schemeClr val="dk1"/>
          </a:lnRef>
          <a:fillRef idx="0">
            <a:schemeClr val="dk1"/>
          </a:fillRef>
          <a:effectRef idx="0">
            <a:schemeClr val="dk1"/>
          </a:effectRef>
          <a:fontRef idx="minor">
            <a:schemeClr val="tx1"/>
          </a:fontRef>
        </p:style>
      </p:cxnSp>
      <p:cxnSp>
        <p:nvCxnSpPr>
          <p:cNvPr id="40" name="直線コネクタ 39">
            <a:extLst>
              <a:ext uri="{FF2B5EF4-FFF2-40B4-BE49-F238E27FC236}">
                <a16:creationId xmlns:a16="http://schemas.microsoft.com/office/drawing/2014/main" id="{86747C00-D62A-1423-9D0F-284BC31E5805}"/>
              </a:ext>
            </a:extLst>
          </p:cNvPr>
          <p:cNvCxnSpPr>
            <a:cxnSpLocks/>
            <a:stCxn id="167" idx="2"/>
            <a:endCxn id="42" idx="0"/>
          </p:cNvCxnSpPr>
          <p:nvPr/>
        </p:nvCxnSpPr>
        <p:spPr>
          <a:xfrm>
            <a:off x="6559212" y="4593315"/>
            <a:ext cx="430045" cy="1119535"/>
          </a:xfrm>
          <a:prstGeom prst="line">
            <a:avLst/>
          </a:prstGeom>
        </p:spPr>
        <p:style>
          <a:lnRef idx="1">
            <a:schemeClr val="dk1"/>
          </a:lnRef>
          <a:fillRef idx="0">
            <a:schemeClr val="dk1"/>
          </a:fillRef>
          <a:effectRef idx="0">
            <a:schemeClr val="dk1"/>
          </a:effectRef>
          <a:fontRef idx="minor">
            <a:schemeClr val="tx1"/>
          </a:fontRef>
        </p:style>
      </p:cxnSp>
      <p:sp>
        <p:nvSpPr>
          <p:cNvPr id="41" name="テキスト ボックス 40">
            <a:extLst>
              <a:ext uri="{FF2B5EF4-FFF2-40B4-BE49-F238E27FC236}">
                <a16:creationId xmlns:a16="http://schemas.microsoft.com/office/drawing/2014/main" id="{11F3B725-09A8-79AF-1A7A-1959AF1D51A0}"/>
              </a:ext>
            </a:extLst>
          </p:cNvPr>
          <p:cNvSpPr txBox="1"/>
          <p:nvPr/>
        </p:nvSpPr>
        <p:spPr>
          <a:xfrm>
            <a:off x="7800793" y="4070095"/>
            <a:ext cx="1073738" cy="523220"/>
          </a:xfrm>
          <a:prstGeom prst="rect">
            <a:avLst/>
          </a:prstGeom>
          <a:noFill/>
        </p:spPr>
        <p:txBody>
          <a:bodyPr wrap="square" rtlCol="0">
            <a:spAutoFit/>
          </a:bodyPr>
          <a:lstStyle/>
          <a:p>
            <a:pPr algn="ctr"/>
            <a:r>
              <a:rPr kumimoji="1" lang="ja-JP" altLang="en-US" sz="1400"/>
              <a:t>コーヒーを</a:t>
            </a:r>
            <a:endParaRPr kumimoji="1" lang="en-US" altLang="ja-JP" sz="1400" dirty="0"/>
          </a:p>
          <a:p>
            <a:pPr algn="ctr"/>
            <a:r>
              <a:rPr lang="ja-JP" altLang="en-US" sz="1400"/>
              <a:t>飲む</a:t>
            </a:r>
            <a:endParaRPr kumimoji="1" lang="en-US" altLang="ja-JP" sz="1400" dirty="0"/>
          </a:p>
        </p:txBody>
      </p:sp>
      <p:sp>
        <p:nvSpPr>
          <p:cNvPr id="42" name="テキスト ボックス 41">
            <a:extLst>
              <a:ext uri="{FF2B5EF4-FFF2-40B4-BE49-F238E27FC236}">
                <a16:creationId xmlns:a16="http://schemas.microsoft.com/office/drawing/2014/main" id="{1BCAE412-D7D8-6331-259F-ACE4FFA27AE0}"/>
              </a:ext>
            </a:extLst>
          </p:cNvPr>
          <p:cNvSpPr txBox="1"/>
          <p:nvPr/>
        </p:nvSpPr>
        <p:spPr>
          <a:xfrm>
            <a:off x="6527140" y="5712850"/>
            <a:ext cx="924234" cy="215444"/>
          </a:xfrm>
          <a:prstGeom prst="rect">
            <a:avLst/>
          </a:prstGeom>
          <a:noFill/>
        </p:spPr>
        <p:txBody>
          <a:bodyPr wrap="square" lIns="0" tIns="0" rIns="0" bIns="0" rtlCol="0" anchor="t">
            <a:spAutoFit/>
          </a:bodyPr>
          <a:lstStyle/>
          <a:p>
            <a:pPr algn="ctr"/>
            <a:r>
              <a:rPr kumimoji="1" lang="ja-JP" altLang="en-US" sz="1400"/>
              <a:t>パッケージ</a:t>
            </a:r>
            <a:endParaRPr kumimoji="1" lang="en-US" altLang="ja-JP" sz="1400" dirty="0"/>
          </a:p>
        </p:txBody>
      </p:sp>
      <p:cxnSp>
        <p:nvCxnSpPr>
          <p:cNvPr id="43" name="直線コネクタ 42">
            <a:extLst>
              <a:ext uri="{FF2B5EF4-FFF2-40B4-BE49-F238E27FC236}">
                <a16:creationId xmlns:a16="http://schemas.microsoft.com/office/drawing/2014/main" id="{E65FBE0D-4D46-CD61-35F6-4044A3DB3E5F}"/>
              </a:ext>
            </a:extLst>
          </p:cNvPr>
          <p:cNvCxnSpPr>
            <a:cxnSpLocks/>
            <a:stCxn id="185" idx="2"/>
            <a:endCxn id="42" idx="0"/>
          </p:cNvCxnSpPr>
          <p:nvPr/>
        </p:nvCxnSpPr>
        <p:spPr>
          <a:xfrm flipH="1">
            <a:off x="6989257" y="4593315"/>
            <a:ext cx="390463" cy="1119535"/>
          </a:xfrm>
          <a:prstGeom prst="line">
            <a:avLst/>
          </a:prstGeom>
        </p:spPr>
        <p:style>
          <a:lnRef idx="1">
            <a:schemeClr val="dk1"/>
          </a:lnRef>
          <a:fillRef idx="0">
            <a:schemeClr val="dk1"/>
          </a:fillRef>
          <a:effectRef idx="0">
            <a:schemeClr val="dk1"/>
          </a:effectRef>
          <a:fontRef idx="minor">
            <a:schemeClr val="tx1"/>
          </a:fontRef>
        </p:style>
      </p:cxnSp>
      <p:sp>
        <p:nvSpPr>
          <p:cNvPr id="44" name="テキスト ボックス 43">
            <a:extLst>
              <a:ext uri="{FF2B5EF4-FFF2-40B4-BE49-F238E27FC236}">
                <a16:creationId xmlns:a16="http://schemas.microsoft.com/office/drawing/2014/main" id="{0DEB5292-4195-C458-5663-AC08582A5DA7}"/>
              </a:ext>
            </a:extLst>
          </p:cNvPr>
          <p:cNvSpPr txBox="1"/>
          <p:nvPr/>
        </p:nvSpPr>
        <p:spPr>
          <a:xfrm>
            <a:off x="8365534" y="5712850"/>
            <a:ext cx="633784" cy="215444"/>
          </a:xfrm>
          <a:prstGeom prst="rect">
            <a:avLst/>
          </a:prstGeom>
          <a:noFill/>
        </p:spPr>
        <p:txBody>
          <a:bodyPr wrap="square" lIns="0" tIns="0" rIns="0" bIns="0" rtlCol="0" anchor="t">
            <a:spAutoFit/>
          </a:bodyPr>
          <a:lstStyle/>
          <a:p>
            <a:pPr algn="ctr"/>
            <a:r>
              <a:rPr kumimoji="1" lang="ja-JP" altLang="en-US" sz="1400"/>
              <a:t>カップ</a:t>
            </a:r>
            <a:endParaRPr kumimoji="1" lang="en-US" altLang="ja-JP" sz="1400" dirty="0"/>
          </a:p>
        </p:txBody>
      </p:sp>
      <p:cxnSp>
        <p:nvCxnSpPr>
          <p:cNvPr id="45" name="直線コネクタ 44">
            <a:extLst>
              <a:ext uri="{FF2B5EF4-FFF2-40B4-BE49-F238E27FC236}">
                <a16:creationId xmlns:a16="http://schemas.microsoft.com/office/drawing/2014/main" id="{50393880-9E0A-B2C7-88A7-829E7231EF84}"/>
              </a:ext>
            </a:extLst>
          </p:cNvPr>
          <p:cNvCxnSpPr>
            <a:cxnSpLocks/>
            <a:stCxn id="41" idx="2"/>
            <a:endCxn id="44" idx="0"/>
          </p:cNvCxnSpPr>
          <p:nvPr/>
        </p:nvCxnSpPr>
        <p:spPr>
          <a:xfrm>
            <a:off x="8337662" y="4593315"/>
            <a:ext cx="344764" cy="1119535"/>
          </a:xfrm>
          <a:prstGeom prst="line">
            <a:avLst/>
          </a:prstGeom>
        </p:spPr>
        <p:style>
          <a:lnRef idx="1">
            <a:schemeClr val="dk1"/>
          </a:lnRef>
          <a:fillRef idx="0">
            <a:schemeClr val="dk1"/>
          </a:fillRef>
          <a:effectRef idx="0">
            <a:schemeClr val="dk1"/>
          </a:effectRef>
          <a:fontRef idx="minor">
            <a:schemeClr val="tx1"/>
          </a:fontRef>
        </p:style>
      </p:cxnSp>
      <p:sp>
        <p:nvSpPr>
          <p:cNvPr id="47" name="テキスト ボックス 46">
            <a:extLst>
              <a:ext uri="{FF2B5EF4-FFF2-40B4-BE49-F238E27FC236}">
                <a16:creationId xmlns:a16="http://schemas.microsoft.com/office/drawing/2014/main" id="{FEF83A35-5F55-8D79-8620-A1F04BC9FB57}"/>
              </a:ext>
            </a:extLst>
          </p:cNvPr>
          <p:cNvSpPr txBox="1"/>
          <p:nvPr/>
        </p:nvSpPr>
        <p:spPr>
          <a:xfrm>
            <a:off x="7548883" y="5712850"/>
            <a:ext cx="878720" cy="430887"/>
          </a:xfrm>
          <a:prstGeom prst="rect">
            <a:avLst/>
          </a:prstGeom>
          <a:noFill/>
        </p:spPr>
        <p:txBody>
          <a:bodyPr wrap="square" lIns="0" tIns="0" rIns="0" bIns="0" rtlCol="0" anchor="t">
            <a:spAutoFit/>
          </a:bodyPr>
          <a:lstStyle/>
          <a:p>
            <a:pPr algn="ctr"/>
            <a:r>
              <a:rPr kumimoji="1" lang="ja-JP" altLang="en-US" sz="1400"/>
              <a:t>コーヒー</a:t>
            </a:r>
            <a:endParaRPr kumimoji="1" lang="en-US" altLang="ja-JP" sz="1400" dirty="0"/>
          </a:p>
          <a:p>
            <a:pPr algn="ctr"/>
            <a:r>
              <a:rPr kumimoji="1" lang="ja-JP" altLang="en-US" sz="1400"/>
              <a:t>マシーン</a:t>
            </a:r>
            <a:endParaRPr kumimoji="1" lang="en-US" altLang="ja-JP" sz="1400" dirty="0"/>
          </a:p>
        </p:txBody>
      </p:sp>
      <p:cxnSp>
        <p:nvCxnSpPr>
          <p:cNvPr id="49" name="直線コネクタ 48">
            <a:extLst>
              <a:ext uri="{FF2B5EF4-FFF2-40B4-BE49-F238E27FC236}">
                <a16:creationId xmlns:a16="http://schemas.microsoft.com/office/drawing/2014/main" id="{92F846F6-5897-8B90-D2AC-C305D29F9ED7}"/>
              </a:ext>
            </a:extLst>
          </p:cNvPr>
          <p:cNvCxnSpPr>
            <a:cxnSpLocks/>
            <a:stCxn id="185" idx="2"/>
            <a:endCxn id="47" idx="0"/>
          </p:cNvCxnSpPr>
          <p:nvPr/>
        </p:nvCxnSpPr>
        <p:spPr>
          <a:xfrm>
            <a:off x="7379720" y="4593315"/>
            <a:ext cx="608523" cy="1119535"/>
          </a:xfrm>
          <a:prstGeom prst="line">
            <a:avLst/>
          </a:prstGeom>
        </p:spPr>
        <p:style>
          <a:lnRef idx="1">
            <a:schemeClr val="dk1"/>
          </a:lnRef>
          <a:fillRef idx="0">
            <a:schemeClr val="dk1"/>
          </a:fillRef>
          <a:effectRef idx="0">
            <a:schemeClr val="dk1"/>
          </a:effectRef>
          <a:fontRef idx="minor">
            <a:schemeClr val="tx1"/>
          </a:fontRef>
        </p:style>
      </p:cxnSp>
      <p:sp>
        <p:nvSpPr>
          <p:cNvPr id="53" name="テキスト ボックス 52">
            <a:extLst>
              <a:ext uri="{FF2B5EF4-FFF2-40B4-BE49-F238E27FC236}">
                <a16:creationId xmlns:a16="http://schemas.microsoft.com/office/drawing/2014/main" id="{55BDB2D2-1256-70E9-37CB-631B76869DBA}"/>
              </a:ext>
            </a:extLst>
          </p:cNvPr>
          <p:cNvSpPr txBox="1"/>
          <p:nvPr/>
        </p:nvSpPr>
        <p:spPr>
          <a:xfrm>
            <a:off x="2007856" y="6459703"/>
            <a:ext cx="8715204" cy="215444"/>
          </a:xfrm>
          <a:prstGeom prst="rect">
            <a:avLst/>
          </a:prstGeom>
          <a:noFill/>
        </p:spPr>
        <p:txBody>
          <a:bodyPr wrap="square" rtlCol="0">
            <a:spAutoFit/>
          </a:bodyPr>
          <a:lstStyle/>
          <a:p>
            <a:r>
              <a:rPr kumimoji="1" lang="ja-JP" altLang="en-US" sz="800"/>
              <a:t>出典：「</a:t>
            </a:r>
            <a:r>
              <a:rPr kumimoji="1" lang="en" altLang="ja-JP" sz="800" dirty="0"/>
              <a:t>Service Design: the next step in evolution after UX Design</a:t>
            </a:r>
            <a:r>
              <a:rPr kumimoji="1" lang="ja-JP" altLang="en-US" sz="800"/>
              <a:t>」</a:t>
            </a:r>
            <a:r>
              <a:rPr kumimoji="1" lang="en" altLang="ja-JP" sz="800" dirty="0">
                <a:hlinkClick r:id="rId3"/>
              </a:rPr>
              <a:t>https://www.fabrique.com/</a:t>
            </a:r>
            <a:r>
              <a:rPr lang="ja-JP" altLang="en-US" sz="800" dirty="0"/>
              <a:t>　</a:t>
            </a:r>
            <a:r>
              <a:rPr lang="ja-JP" altLang="en-US" sz="800"/>
              <a:t>を元に作成</a:t>
            </a:r>
            <a:endParaRPr kumimoji="1" lang="ja-JP" altLang="en-US" sz="800"/>
          </a:p>
        </p:txBody>
      </p:sp>
      <p:grpSp>
        <p:nvGrpSpPr>
          <p:cNvPr id="20" name="グループ化 19">
            <a:extLst>
              <a:ext uri="{FF2B5EF4-FFF2-40B4-BE49-F238E27FC236}">
                <a16:creationId xmlns:a16="http://schemas.microsoft.com/office/drawing/2014/main" id="{444476F8-2D7F-AC5F-A951-2C5302E6814A}"/>
              </a:ext>
            </a:extLst>
          </p:cNvPr>
          <p:cNvGrpSpPr/>
          <p:nvPr/>
        </p:nvGrpSpPr>
        <p:grpSpPr>
          <a:xfrm>
            <a:off x="2024068" y="3397325"/>
            <a:ext cx="8122907" cy="467646"/>
            <a:chOff x="3073400" y="3223876"/>
            <a:chExt cx="8878051" cy="467646"/>
          </a:xfrm>
        </p:grpSpPr>
        <p:sp>
          <p:nvSpPr>
            <p:cNvPr id="9" name="ホームベース 8">
              <a:extLst>
                <a:ext uri="{FF2B5EF4-FFF2-40B4-BE49-F238E27FC236}">
                  <a16:creationId xmlns:a16="http://schemas.microsoft.com/office/drawing/2014/main" id="{240D19C1-B813-1E6D-6885-FA556887B443}"/>
                </a:ext>
              </a:extLst>
            </p:cNvPr>
            <p:cNvSpPr/>
            <p:nvPr/>
          </p:nvSpPr>
          <p:spPr>
            <a:xfrm>
              <a:off x="3073400" y="3223876"/>
              <a:ext cx="1715251" cy="467646"/>
            </a:xfrm>
            <a:prstGeom prst="homePlate">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kumimoji="1" lang="ja-JP" altLang="en-US"/>
                <a:t>認知</a:t>
              </a:r>
            </a:p>
          </p:txBody>
        </p:sp>
        <p:sp>
          <p:nvSpPr>
            <p:cNvPr id="12" name="ホームベース 11">
              <a:extLst>
                <a:ext uri="{FF2B5EF4-FFF2-40B4-BE49-F238E27FC236}">
                  <a16:creationId xmlns:a16="http://schemas.microsoft.com/office/drawing/2014/main" id="{79955B4C-1AEF-894A-09A8-C6F8F40493B8}"/>
                </a:ext>
              </a:extLst>
            </p:cNvPr>
            <p:cNvSpPr/>
            <p:nvPr/>
          </p:nvSpPr>
          <p:spPr>
            <a:xfrm>
              <a:off x="4838700" y="3223876"/>
              <a:ext cx="1715251" cy="467646"/>
            </a:xfrm>
            <a:prstGeom prst="homePlate">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kumimoji="1" lang="ja-JP" altLang="en-US"/>
                <a:t>購入・注文</a:t>
              </a:r>
            </a:p>
          </p:txBody>
        </p:sp>
        <p:sp>
          <p:nvSpPr>
            <p:cNvPr id="14" name="ホームベース 13">
              <a:extLst>
                <a:ext uri="{FF2B5EF4-FFF2-40B4-BE49-F238E27FC236}">
                  <a16:creationId xmlns:a16="http://schemas.microsoft.com/office/drawing/2014/main" id="{2BD86687-1AB8-FB42-EFC2-3FB8923335AA}"/>
                </a:ext>
              </a:extLst>
            </p:cNvPr>
            <p:cNvSpPr/>
            <p:nvPr/>
          </p:nvSpPr>
          <p:spPr>
            <a:xfrm>
              <a:off x="6642100" y="3223876"/>
              <a:ext cx="1715251" cy="467646"/>
            </a:xfrm>
            <a:prstGeom prst="homePlate">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ja-JP" altLang="en-US"/>
                <a:t>配送・受取</a:t>
              </a:r>
              <a:endParaRPr kumimoji="1" lang="ja-JP" altLang="en-US"/>
            </a:p>
          </p:txBody>
        </p:sp>
        <p:sp>
          <p:nvSpPr>
            <p:cNvPr id="17" name="ホームベース 16">
              <a:extLst>
                <a:ext uri="{FF2B5EF4-FFF2-40B4-BE49-F238E27FC236}">
                  <a16:creationId xmlns:a16="http://schemas.microsoft.com/office/drawing/2014/main" id="{3AE9DA2B-F6EB-4842-AC1C-BA3B22802DA9}"/>
                </a:ext>
              </a:extLst>
            </p:cNvPr>
            <p:cNvSpPr/>
            <p:nvPr/>
          </p:nvSpPr>
          <p:spPr>
            <a:xfrm>
              <a:off x="8445500" y="3223876"/>
              <a:ext cx="1715251" cy="467646"/>
            </a:xfrm>
            <a:prstGeom prst="homePlate">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kumimoji="1" lang="ja-JP" altLang="en-US"/>
                <a:t>喫茶</a:t>
              </a:r>
            </a:p>
          </p:txBody>
        </p:sp>
        <p:sp>
          <p:nvSpPr>
            <p:cNvPr id="19" name="ホームベース 18">
              <a:extLst>
                <a:ext uri="{FF2B5EF4-FFF2-40B4-BE49-F238E27FC236}">
                  <a16:creationId xmlns:a16="http://schemas.microsoft.com/office/drawing/2014/main" id="{72C650CA-2679-CDD0-FE65-E865176B521A}"/>
                </a:ext>
              </a:extLst>
            </p:cNvPr>
            <p:cNvSpPr/>
            <p:nvPr/>
          </p:nvSpPr>
          <p:spPr>
            <a:xfrm>
              <a:off x="10236200" y="3223876"/>
              <a:ext cx="1715251" cy="467646"/>
            </a:xfrm>
            <a:prstGeom prst="homePlate">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kumimoji="1" lang="ja-JP" altLang="en-US" sz="1600" dirty="0"/>
                <a:t>廃棄</a:t>
              </a:r>
              <a:endParaRPr kumimoji="1" lang="en-US" altLang="ja-JP" sz="1600" dirty="0"/>
            </a:p>
            <a:p>
              <a:pPr algn="ctr"/>
              <a:r>
                <a:rPr kumimoji="1" lang="ja-JP" altLang="en-US" sz="1600" dirty="0"/>
                <a:t>リサイクル</a:t>
              </a:r>
            </a:p>
          </p:txBody>
        </p:sp>
      </p:grpSp>
      <p:sp>
        <p:nvSpPr>
          <p:cNvPr id="21" name="テキスト ボックス 20">
            <a:extLst>
              <a:ext uri="{FF2B5EF4-FFF2-40B4-BE49-F238E27FC236}">
                <a16:creationId xmlns:a16="http://schemas.microsoft.com/office/drawing/2014/main" id="{F6AD2BF0-1D2C-7A00-DA23-9C4E31195D47}"/>
              </a:ext>
            </a:extLst>
          </p:cNvPr>
          <p:cNvSpPr txBox="1"/>
          <p:nvPr/>
        </p:nvSpPr>
        <p:spPr>
          <a:xfrm>
            <a:off x="777429" y="4070095"/>
            <a:ext cx="1063250" cy="646331"/>
          </a:xfrm>
          <a:prstGeom prst="rect">
            <a:avLst/>
          </a:prstGeom>
          <a:noFill/>
        </p:spPr>
        <p:txBody>
          <a:bodyPr wrap="square" rtlCol="0">
            <a:spAutoFit/>
          </a:bodyPr>
          <a:lstStyle/>
          <a:p>
            <a:r>
              <a:rPr kumimoji="1" lang="ja-JP" altLang="en-US"/>
              <a:t>利用者の行動</a:t>
            </a:r>
          </a:p>
        </p:txBody>
      </p:sp>
      <p:sp>
        <p:nvSpPr>
          <p:cNvPr id="27" name="テキスト ボックス 26">
            <a:extLst>
              <a:ext uri="{FF2B5EF4-FFF2-40B4-BE49-F238E27FC236}">
                <a16:creationId xmlns:a16="http://schemas.microsoft.com/office/drawing/2014/main" id="{68BA7342-F80D-FC26-6D8B-BB0692C0CFD5}"/>
              </a:ext>
            </a:extLst>
          </p:cNvPr>
          <p:cNvSpPr txBox="1"/>
          <p:nvPr/>
        </p:nvSpPr>
        <p:spPr>
          <a:xfrm>
            <a:off x="777429" y="5390548"/>
            <a:ext cx="1063250" cy="800219"/>
          </a:xfrm>
          <a:prstGeom prst="rect">
            <a:avLst/>
          </a:prstGeom>
          <a:noFill/>
        </p:spPr>
        <p:txBody>
          <a:bodyPr wrap="square" rtlCol="0">
            <a:spAutoFit/>
          </a:bodyPr>
          <a:lstStyle/>
          <a:p>
            <a:r>
              <a:rPr kumimoji="1" lang="ja-JP" altLang="en-US"/>
              <a:t>利用者との接点</a:t>
            </a:r>
            <a:endParaRPr kumimoji="1" lang="en-US" altLang="ja-JP" dirty="0"/>
          </a:p>
          <a:p>
            <a:r>
              <a:rPr lang="ja-JP" altLang="en-US" sz="1000"/>
              <a:t>（タッチポイント）</a:t>
            </a:r>
            <a:endParaRPr kumimoji="1" lang="ja-JP" altLang="en-US" sz="1000"/>
          </a:p>
        </p:txBody>
      </p:sp>
      <p:sp>
        <p:nvSpPr>
          <p:cNvPr id="61" name="テキスト ボックス 60">
            <a:extLst>
              <a:ext uri="{FF2B5EF4-FFF2-40B4-BE49-F238E27FC236}">
                <a16:creationId xmlns:a16="http://schemas.microsoft.com/office/drawing/2014/main" id="{44CB3BD8-8A87-1778-B7CF-1F673D93B0A9}"/>
              </a:ext>
            </a:extLst>
          </p:cNvPr>
          <p:cNvSpPr txBox="1"/>
          <p:nvPr/>
        </p:nvSpPr>
        <p:spPr>
          <a:xfrm>
            <a:off x="1873814" y="4070095"/>
            <a:ext cx="953391" cy="523220"/>
          </a:xfrm>
          <a:prstGeom prst="rect">
            <a:avLst/>
          </a:prstGeom>
          <a:noFill/>
        </p:spPr>
        <p:txBody>
          <a:bodyPr wrap="square" rtlCol="0">
            <a:spAutoFit/>
          </a:bodyPr>
          <a:lstStyle/>
          <a:p>
            <a:pPr algn="ctr"/>
            <a:r>
              <a:rPr kumimoji="1" lang="ja-JP" altLang="en-US" sz="1400"/>
              <a:t>商品を</a:t>
            </a:r>
            <a:endParaRPr kumimoji="1" lang="en-US" altLang="ja-JP" sz="1400" dirty="0"/>
          </a:p>
          <a:p>
            <a:pPr algn="ctr"/>
            <a:r>
              <a:rPr kumimoji="1" lang="ja-JP" altLang="en-US" sz="1400"/>
              <a:t>知る</a:t>
            </a:r>
            <a:endParaRPr kumimoji="1" lang="en-US" altLang="ja-JP" sz="1400" dirty="0"/>
          </a:p>
        </p:txBody>
      </p:sp>
      <p:cxnSp>
        <p:nvCxnSpPr>
          <p:cNvPr id="63" name="直線コネクタ 62">
            <a:extLst>
              <a:ext uri="{FF2B5EF4-FFF2-40B4-BE49-F238E27FC236}">
                <a16:creationId xmlns:a16="http://schemas.microsoft.com/office/drawing/2014/main" id="{016D4F04-AF88-9201-871D-ED14266CD391}"/>
              </a:ext>
            </a:extLst>
          </p:cNvPr>
          <p:cNvCxnSpPr>
            <a:cxnSpLocks/>
            <a:stCxn id="61" idx="2"/>
            <a:endCxn id="11" idx="0"/>
          </p:cNvCxnSpPr>
          <p:nvPr/>
        </p:nvCxnSpPr>
        <p:spPr>
          <a:xfrm flipH="1">
            <a:off x="2332013" y="4593315"/>
            <a:ext cx="18497" cy="1119535"/>
          </a:xfrm>
          <a:prstGeom prst="line">
            <a:avLst/>
          </a:prstGeom>
        </p:spPr>
        <p:style>
          <a:lnRef idx="1">
            <a:schemeClr val="dk1"/>
          </a:lnRef>
          <a:fillRef idx="0">
            <a:schemeClr val="dk1"/>
          </a:fillRef>
          <a:effectRef idx="0">
            <a:schemeClr val="dk1"/>
          </a:effectRef>
          <a:fontRef idx="minor">
            <a:schemeClr val="tx1"/>
          </a:fontRef>
        </p:style>
      </p:cxnSp>
      <p:cxnSp>
        <p:nvCxnSpPr>
          <p:cNvPr id="90" name="直線コネクタ 89">
            <a:extLst>
              <a:ext uri="{FF2B5EF4-FFF2-40B4-BE49-F238E27FC236}">
                <a16:creationId xmlns:a16="http://schemas.microsoft.com/office/drawing/2014/main" id="{7BC8AFDB-71AD-6BE7-F541-2404F50D6353}"/>
              </a:ext>
            </a:extLst>
          </p:cNvPr>
          <p:cNvCxnSpPr>
            <a:cxnSpLocks/>
            <a:stCxn id="36" idx="2"/>
            <a:endCxn id="34" idx="0"/>
          </p:cNvCxnSpPr>
          <p:nvPr/>
        </p:nvCxnSpPr>
        <p:spPr>
          <a:xfrm flipH="1">
            <a:off x="5434020" y="4593315"/>
            <a:ext cx="228210" cy="1119535"/>
          </a:xfrm>
          <a:prstGeom prst="line">
            <a:avLst/>
          </a:prstGeom>
        </p:spPr>
        <p:style>
          <a:lnRef idx="1">
            <a:schemeClr val="dk1"/>
          </a:lnRef>
          <a:fillRef idx="0">
            <a:schemeClr val="dk1"/>
          </a:fillRef>
          <a:effectRef idx="0">
            <a:schemeClr val="dk1"/>
          </a:effectRef>
          <a:fontRef idx="minor">
            <a:schemeClr val="tx1"/>
          </a:fontRef>
        </p:style>
      </p:cxnSp>
      <p:sp>
        <p:nvSpPr>
          <p:cNvPr id="134" name="テキスト ボックス 133">
            <a:extLst>
              <a:ext uri="{FF2B5EF4-FFF2-40B4-BE49-F238E27FC236}">
                <a16:creationId xmlns:a16="http://schemas.microsoft.com/office/drawing/2014/main" id="{3F56B5FF-BC1C-5D5C-DD63-D33F84FD0BBD}"/>
              </a:ext>
            </a:extLst>
          </p:cNvPr>
          <p:cNvSpPr txBox="1"/>
          <p:nvPr/>
        </p:nvSpPr>
        <p:spPr>
          <a:xfrm>
            <a:off x="2666294" y="4070095"/>
            <a:ext cx="953391" cy="523220"/>
          </a:xfrm>
          <a:prstGeom prst="rect">
            <a:avLst/>
          </a:prstGeom>
          <a:noFill/>
        </p:spPr>
        <p:txBody>
          <a:bodyPr wrap="square" rtlCol="0">
            <a:spAutoFit/>
          </a:bodyPr>
          <a:lstStyle/>
          <a:p>
            <a:pPr algn="ctr"/>
            <a:r>
              <a:rPr kumimoji="1" lang="ja-JP" altLang="en-US" sz="1400"/>
              <a:t>商品を</a:t>
            </a:r>
            <a:endParaRPr kumimoji="1" lang="en-US" altLang="ja-JP" sz="1400" dirty="0"/>
          </a:p>
          <a:p>
            <a:pPr algn="ctr"/>
            <a:r>
              <a:rPr lang="ja-JP" altLang="en-US" sz="1400"/>
              <a:t>調べる</a:t>
            </a:r>
            <a:endParaRPr kumimoji="1" lang="en-US" altLang="ja-JP" sz="1400" dirty="0"/>
          </a:p>
        </p:txBody>
      </p:sp>
      <p:cxnSp>
        <p:nvCxnSpPr>
          <p:cNvPr id="135" name="直線コネクタ 134">
            <a:extLst>
              <a:ext uri="{FF2B5EF4-FFF2-40B4-BE49-F238E27FC236}">
                <a16:creationId xmlns:a16="http://schemas.microsoft.com/office/drawing/2014/main" id="{DE781FE9-45BF-DAF1-E386-CB8131940D0D}"/>
              </a:ext>
            </a:extLst>
          </p:cNvPr>
          <p:cNvCxnSpPr>
            <a:cxnSpLocks/>
            <a:stCxn id="134" idx="2"/>
            <a:endCxn id="16" idx="0"/>
          </p:cNvCxnSpPr>
          <p:nvPr/>
        </p:nvCxnSpPr>
        <p:spPr>
          <a:xfrm>
            <a:off x="3142990" y="4593315"/>
            <a:ext cx="327338" cy="1119535"/>
          </a:xfrm>
          <a:prstGeom prst="line">
            <a:avLst/>
          </a:prstGeom>
        </p:spPr>
        <p:style>
          <a:lnRef idx="1">
            <a:schemeClr val="dk1"/>
          </a:lnRef>
          <a:fillRef idx="0">
            <a:schemeClr val="dk1"/>
          </a:fillRef>
          <a:effectRef idx="0">
            <a:schemeClr val="dk1"/>
          </a:effectRef>
          <a:fontRef idx="minor">
            <a:schemeClr val="tx1"/>
          </a:fontRef>
        </p:style>
      </p:cxnSp>
      <p:sp>
        <p:nvSpPr>
          <p:cNvPr id="150" name="テキスト ボックス 149">
            <a:extLst>
              <a:ext uri="{FF2B5EF4-FFF2-40B4-BE49-F238E27FC236}">
                <a16:creationId xmlns:a16="http://schemas.microsoft.com/office/drawing/2014/main" id="{6B807448-970A-FF80-77A5-673DD08EFBDB}"/>
              </a:ext>
            </a:extLst>
          </p:cNvPr>
          <p:cNvSpPr txBox="1"/>
          <p:nvPr/>
        </p:nvSpPr>
        <p:spPr>
          <a:xfrm>
            <a:off x="3578794" y="4070095"/>
            <a:ext cx="730061" cy="523220"/>
          </a:xfrm>
          <a:prstGeom prst="rect">
            <a:avLst/>
          </a:prstGeom>
          <a:noFill/>
        </p:spPr>
        <p:txBody>
          <a:bodyPr wrap="square" rtlCol="0">
            <a:spAutoFit/>
          </a:bodyPr>
          <a:lstStyle/>
          <a:p>
            <a:pPr algn="ctr"/>
            <a:r>
              <a:rPr kumimoji="1" lang="ja-JP" altLang="en-US" sz="1400"/>
              <a:t>口コミ</a:t>
            </a:r>
            <a:endParaRPr kumimoji="1" lang="en-US" altLang="ja-JP" sz="1400" dirty="0"/>
          </a:p>
          <a:p>
            <a:pPr algn="ctr"/>
            <a:r>
              <a:rPr lang="ja-JP" altLang="en-US" sz="1400"/>
              <a:t>比較</a:t>
            </a:r>
            <a:endParaRPr kumimoji="1" lang="en-US" altLang="ja-JP" sz="1400" dirty="0"/>
          </a:p>
        </p:txBody>
      </p:sp>
      <p:cxnSp>
        <p:nvCxnSpPr>
          <p:cNvPr id="152" name="直線コネクタ 151">
            <a:extLst>
              <a:ext uri="{FF2B5EF4-FFF2-40B4-BE49-F238E27FC236}">
                <a16:creationId xmlns:a16="http://schemas.microsoft.com/office/drawing/2014/main" id="{7D749D38-8422-DEA2-E18A-237772A7191A}"/>
              </a:ext>
            </a:extLst>
          </p:cNvPr>
          <p:cNvCxnSpPr>
            <a:cxnSpLocks/>
            <a:stCxn id="150" idx="2"/>
            <a:endCxn id="16" idx="0"/>
          </p:cNvCxnSpPr>
          <p:nvPr/>
        </p:nvCxnSpPr>
        <p:spPr>
          <a:xfrm flipH="1">
            <a:off x="3470328" y="4593315"/>
            <a:ext cx="473497" cy="1119535"/>
          </a:xfrm>
          <a:prstGeom prst="line">
            <a:avLst/>
          </a:prstGeom>
        </p:spPr>
        <p:style>
          <a:lnRef idx="1">
            <a:schemeClr val="dk1"/>
          </a:lnRef>
          <a:fillRef idx="0">
            <a:schemeClr val="dk1"/>
          </a:fillRef>
          <a:effectRef idx="0">
            <a:schemeClr val="dk1"/>
          </a:effectRef>
          <a:fontRef idx="minor">
            <a:schemeClr val="tx1"/>
          </a:fontRef>
        </p:style>
      </p:cxnSp>
      <p:cxnSp>
        <p:nvCxnSpPr>
          <p:cNvPr id="155" name="直線コネクタ 154">
            <a:extLst>
              <a:ext uri="{FF2B5EF4-FFF2-40B4-BE49-F238E27FC236}">
                <a16:creationId xmlns:a16="http://schemas.microsoft.com/office/drawing/2014/main" id="{3DBA41C4-41A1-09E6-36B2-D7474820F133}"/>
              </a:ext>
            </a:extLst>
          </p:cNvPr>
          <p:cNvCxnSpPr>
            <a:cxnSpLocks/>
            <a:stCxn id="150" idx="2"/>
            <a:endCxn id="32" idx="0"/>
          </p:cNvCxnSpPr>
          <p:nvPr/>
        </p:nvCxnSpPr>
        <p:spPr>
          <a:xfrm>
            <a:off x="3943825" y="4593315"/>
            <a:ext cx="615099" cy="1119535"/>
          </a:xfrm>
          <a:prstGeom prst="line">
            <a:avLst/>
          </a:prstGeom>
        </p:spPr>
        <p:style>
          <a:lnRef idx="1">
            <a:schemeClr val="dk1"/>
          </a:lnRef>
          <a:fillRef idx="0">
            <a:schemeClr val="dk1"/>
          </a:fillRef>
          <a:effectRef idx="0">
            <a:schemeClr val="dk1"/>
          </a:effectRef>
          <a:fontRef idx="minor">
            <a:schemeClr val="tx1"/>
          </a:fontRef>
        </p:style>
      </p:cxnSp>
      <p:sp>
        <p:nvSpPr>
          <p:cNvPr id="167" name="テキスト ボックス 166">
            <a:extLst>
              <a:ext uri="{FF2B5EF4-FFF2-40B4-BE49-F238E27FC236}">
                <a16:creationId xmlns:a16="http://schemas.microsoft.com/office/drawing/2014/main" id="{CBB6FEA3-783A-C48F-56A0-5D3D48934863}"/>
              </a:ext>
            </a:extLst>
          </p:cNvPr>
          <p:cNvSpPr txBox="1"/>
          <p:nvPr/>
        </p:nvSpPr>
        <p:spPr>
          <a:xfrm>
            <a:off x="6067659" y="4070095"/>
            <a:ext cx="983106" cy="523220"/>
          </a:xfrm>
          <a:prstGeom prst="rect">
            <a:avLst/>
          </a:prstGeom>
          <a:noFill/>
        </p:spPr>
        <p:txBody>
          <a:bodyPr wrap="square" rtlCol="0">
            <a:spAutoFit/>
          </a:bodyPr>
          <a:lstStyle/>
          <a:p>
            <a:pPr algn="ctr"/>
            <a:r>
              <a:rPr lang="ja-JP" altLang="en-US" sz="1400"/>
              <a:t>配送箱</a:t>
            </a:r>
            <a:endParaRPr lang="en-US" altLang="ja-JP" sz="1400" dirty="0"/>
          </a:p>
          <a:p>
            <a:pPr algn="ctr"/>
            <a:r>
              <a:rPr lang="ja-JP" altLang="en-US" sz="1400"/>
              <a:t>を受取る</a:t>
            </a:r>
            <a:endParaRPr lang="en-US" altLang="ja-JP" sz="1400" dirty="0"/>
          </a:p>
        </p:txBody>
      </p:sp>
      <p:sp>
        <p:nvSpPr>
          <p:cNvPr id="185" name="テキスト ボックス 184">
            <a:extLst>
              <a:ext uri="{FF2B5EF4-FFF2-40B4-BE49-F238E27FC236}">
                <a16:creationId xmlns:a16="http://schemas.microsoft.com/office/drawing/2014/main" id="{12EBAB8F-C928-8776-F9B2-99F8B3281C16}"/>
              </a:ext>
            </a:extLst>
          </p:cNvPr>
          <p:cNvSpPr txBox="1"/>
          <p:nvPr/>
        </p:nvSpPr>
        <p:spPr>
          <a:xfrm>
            <a:off x="6842851" y="4070095"/>
            <a:ext cx="1073738" cy="523220"/>
          </a:xfrm>
          <a:prstGeom prst="rect">
            <a:avLst/>
          </a:prstGeom>
          <a:noFill/>
        </p:spPr>
        <p:txBody>
          <a:bodyPr wrap="square" rtlCol="0">
            <a:spAutoFit/>
          </a:bodyPr>
          <a:lstStyle/>
          <a:p>
            <a:pPr algn="ctr"/>
            <a:r>
              <a:rPr kumimoji="1" lang="ja-JP" altLang="en-US" sz="1400"/>
              <a:t>コーヒー</a:t>
            </a:r>
            <a:r>
              <a:rPr lang="ja-JP" altLang="en-US" sz="1400"/>
              <a:t>を</a:t>
            </a:r>
            <a:endParaRPr lang="en-US" altLang="ja-JP" sz="1400" dirty="0"/>
          </a:p>
          <a:p>
            <a:pPr algn="ctr"/>
            <a:r>
              <a:rPr kumimoji="1" lang="ja-JP" altLang="en-US" sz="1400"/>
              <a:t>淹れる</a:t>
            </a:r>
            <a:endParaRPr kumimoji="1" lang="en-US" altLang="ja-JP" sz="1400" dirty="0"/>
          </a:p>
        </p:txBody>
      </p:sp>
      <p:sp>
        <p:nvSpPr>
          <p:cNvPr id="199" name="テキスト ボックス 198">
            <a:extLst>
              <a:ext uri="{FF2B5EF4-FFF2-40B4-BE49-F238E27FC236}">
                <a16:creationId xmlns:a16="http://schemas.microsoft.com/office/drawing/2014/main" id="{484E105E-8D95-D824-12F3-E07B0B079093}"/>
              </a:ext>
            </a:extLst>
          </p:cNvPr>
          <p:cNvSpPr txBox="1"/>
          <p:nvPr/>
        </p:nvSpPr>
        <p:spPr>
          <a:xfrm>
            <a:off x="8879785" y="4070095"/>
            <a:ext cx="1073738" cy="523220"/>
          </a:xfrm>
          <a:prstGeom prst="rect">
            <a:avLst/>
          </a:prstGeom>
          <a:noFill/>
        </p:spPr>
        <p:txBody>
          <a:bodyPr wrap="square" rtlCol="0">
            <a:spAutoFit/>
          </a:bodyPr>
          <a:lstStyle/>
          <a:p>
            <a:pPr algn="ctr"/>
            <a:r>
              <a:rPr kumimoji="1" lang="ja-JP" altLang="en-US" sz="1400"/>
              <a:t>使用済み</a:t>
            </a:r>
            <a:endParaRPr kumimoji="1" lang="en-US" altLang="ja-JP" sz="1400" dirty="0"/>
          </a:p>
          <a:p>
            <a:pPr algn="ctr"/>
            <a:r>
              <a:rPr kumimoji="1" lang="ja-JP" altLang="en-US" sz="1400"/>
              <a:t>を返却</a:t>
            </a:r>
            <a:endParaRPr kumimoji="1" lang="en-US" altLang="ja-JP" sz="1400" dirty="0"/>
          </a:p>
        </p:txBody>
      </p:sp>
      <p:sp>
        <p:nvSpPr>
          <p:cNvPr id="201" name="テキスト ボックス 200">
            <a:extLst>
              <a:ext uri="{FF2B5EF4-FFF2-40B4-BE49-F238E27FC236}">
                <a16:creationId xmlns:a16="http://schemas.microsoft.com/office/drawing/2014/main" id="{765DE3B2-5ED0-5E1F-5333-564B86CC52D5}"/>
              </a:ext>
            </a:extLst>
          </p:cNvPr>
          <p:cNvSpPr txBox="1"/>
          <p:nvPr/>
        </p:nvSpPr>
        <p:spPr>
          <a:xfrm>
            <a:off x="9225070" y="5712850"/>
            <a:ext cx="633784" cy="430887"/>
          </a:xfrm>
          <a:prstGeom prst="rect">
            <a:avLst/>
          </a:prstGeom>
          <a:noFill/>
        </p:spPr>
        <p:txBody>
          <a:bodyPr wrap="square" lIns="0" tIns="0" rIns="0" bIns="0" rtlCol="0" anchor="t">
            <a:spAutoFit/>
          </a:bodyPr>
          <a:lstStyle/>
          <a:p>
            <a:pPr algn="ctr"/>
            <a:r>
              <a:rPr lang="ja-JP" altLang="en-US" sz="1400"/>
              <a:t>回収</a:t>
            </a:r>
            <a:r>
              <a:rPr kumimoji="1" lang="en-US" altLang="ja-JP" sz="1400" dirty="0"/>
              <a:t>BOX</a:t>
            </a:r>
          </a:p>
        </p:txBody>
      </p:sp>
      <p:cxnSp>
        <p:nvCxnSpPr>
          <p:cNvPr id="202" name="直線コネクタ 201">
            <a:extLst>
              <a:ext uri="{FF2B5EF4-FFF2-40B4-BE49-F238E27FC236}">
                <a16:creationId xmlns:a16="http://schemas.microsoft.com/office/drawing/2014/main" id="{44859816-55DA-6A55-24E6-28B4CD8755F3}"/>
              </a:ext>
            </a:extLst>
          </p:cNvPr>
          <p:cNvCxnSpPr>
            <a:cxnSpLocks/>
            <a:stCxn id="199" idx="2"/>
            <a:endCxn id="201" idx="0"/>
          </p:cNvCxnSpPr>
          <p:nvPr/>
        </p:nvCxnSpPr>
        <p:spPr>
          <a:xfrm>
            <a:off x="9416654" y="4593315"/>
            <a:ext cx="125308" cy="1119535"/>
          </a:xfrm>
          <a:prstGeom prst="line">
            <a:avLst/>
          </a:prstGeom>
        </p:spPr>
        <p:style>
          <a:lnRef idx="1">
            <a:schemeClr val="dk1"/>
          </a:lnRef>
          <a:fillRef idx="0">
            <a:schemeClr val="dk1"/>
          </a:fillRef>
          <a:effectRef idx="0">
            <a:schemeClr val="dk1"/>
          </a:effectRef>
          <a:fontRef idx="minor">
            <a:schemeClr val="tx1"/>
          </a:fontRef>
        </p:style>
      </p:cxnSp>
      <p:sp>
        <p:nvSpPr>
          <p:cNvPr id="205" name="左中かっこ 204">
            <a:extLst>
              <a:ext uri="{FF2B5EF4-FFF2-40B4-BE49-F238E27FC236}">
                <a16:creationId xmlns:a16="http://schemas.microsoft.com/office/drawing/2014/main" id="{A1DB2DE5-E808-34F8-F2FD-00E771583B32}"/>
              </a:ext>
            </a:extLst>
          </p:cNvPr>
          <p:cNvSpPr/>
          <p:nvPr/>
        </p:nvSpPr>
        <p:spPr>
          <a:xfrm rot="5400000">
            <a:off x="5714986" y="-1002987"/>
            <a:ext cx="536869" cy="8327106"/>
          </a:xfrm>
          <a:prstGeom prst="leftBrace">
            <a:avLst>
              <a:gd name="adj1" fmla="val 25365"/>
              <a:gd name="adj2" fmla="val 50000"/>
            </a:avLst>
          </a:prstGeom>
        </p:spPr>
        <p:style>
          <a:lnRef idx="1">
            <a:schemeClr val="dk1"/>
          </a:lnRef>
          <a:fillRef idx="0">
            <a:schemeClr val="dk1"/>
          </a:fillRef>
          <a:effectRef idx="0">
            <a:schemeClr val="dk1"/>
          </a:effectRef>
          <a:fontRef idx="minor">
            <a:schemeClr val="tx1"/>
          </a:fontRef>
        </p:style>
        <p:txBody>
          <a:bodyPr rtlCol="0" anchor="ctr"/>
          <a:lstStyle/>
          <a:p>
            <a:pPr algn="ctr"/>
            <a:endParaRPr kumimoji="1" lang="ja-JP" altLang="en-US"/>
          </a:p>
        </p:txBody>
      </p:sp>
      <p:sp>
        <p:nvSpPr>
          <p:cNvPr id="210" name="角丸四角形 209">
            <a:extLst>
              <a:ext uri="{FF2B5EF4-FFF2-40B4-BE49-F238E27FC236}">
                <a16:creationId xmlns:a16="http://schemas.microsoft.com/office/drawing/2014/main" id="{07F76316-2174-8270-BABA-0E3D056695DF}"/>
              </a:ext>
            </a:extLst>
          </p:cNvPr>
          <p:cNvSpPr/>
          <p:nvPr/>
        </p:nvSpPr>
        <p:spPr>
          <a:xfrm>
            <a:off x="1873814" y="3983342"/>
            <a:ext cx="8401190" cy="2282991"/>
          </a:xfrm>
          <a:prstGeom prst="roundRect">
            <a:avLst>
              <a:gd name="adj" fmla="val 9057"/>
            </a:avLst>
          </a:prstGeom>
          <a:noFill/>
          <a:ln>
            <a:solidFill>
              <a:schemeClr val="tx2">
                <a:lumMod val="50000"/>
              </a:schemeClr>
            </a:solidFill>
            <a:prstDash val="dash"/>
          </a:ln>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a:p>
        </p:txBody>
      </p:sp>
      <p:sp>
        <p:nvSpPr>
          <p:cNvPr id="212" name="テキスト ボックス 211">
            <a:extLst>
              <a:ext uri="{FF2B5EF4-FFF2-40B4-BE49-F238E27FC236}">
                <a16:creationId xmlns:a16="http://schemas.microsoft.com/office/drawing/2014/main" id="{1697592B-80BC-B2A0-73B8-02DA62478593}"/>
              </a:ext>
            </a:extLst>
          </p:cNvPr>
          <p:cNvSpPr txBox="1"/>
          <p:nvPr/>
        </p:nvSpPr>
        <p:spPr>
          <a:xfrm>
            <a:off x="10411628" y="3039031"/>
            <a:ext cx="1572782" cy="3323987"/>
          </a:xfrm>
          <a:prstGeom prst="rect">
            <a:avLst/>
          </a:prstGeom>
          <a:noFill/>
        </p:spPr>
        <p:txBody>
          <a:bodyPr wrap="square" rtlCol="0">
            <a:spAutoFit/>
          </a:bodyPr>
          <a:lstStyle/>
          <a:p>
            <a:r>
              <a:rPr lang="ja-JP" altLang="en-US" sz="1400">
                <a:latin typeface="MS UI Gothic" panose="020B0600070205080204" pitchFamily="34" charset="-128"/>
                <a:ea typeface="MS UI Gothic" panose="020B0600070205080204" pitchFamily="34" charset="-128"/>
                <a:cs typeface="Arial" panose="020B0604020202020204" pitchFamily="34" charset="0"/>
              </a:rPr>
              <a:t>利用者は、ただコーヒーが飲みたいわけではなく、ちょっと特別な体験がしたい。</a:t>
            </a:r>
            <a:endParaRPr lang="en-US" altLang="ja-JP" sz="1400" dirty="0">
              <a:latin typeface="MS UI Gothic" panose="020B0600070205080204" pitchFamily="34" charset="-128"/>
              <a:ea typeface="MS UI Gothic" panose="020B0600070205080204" pitchFamily="34" charset="-128"/>
              <a:cs typeface="Arial" panose="020B0604020202020204" pitchFamily="34" charset="0"/>
            </a:endParaRPr>
          </a:p>
          <a:p>
            <a:endParaRPr lang="en-US" altLang="ja-JP" sz="1400" dirty="0">
              <a:latin typeface="MS UI Gothic" panose="020B0600070205080204" pitchFamily="34" charset="-128"/>
              <a:ea typeface="MS UI Gothic" panose="020B0600070205080204" pitchFamily="34" charset="-128"/>
              <a:cs typeface="Arial" panose="020B0604020202020204" pitchFamily="34" charset="0"/>
            </a:endParaRPr>
          </a:p>
          <a:p>
            <a:r>
              <a:rPr lang="ja-JP" altLang="en-US" sz="1400">
                <a:latin typeface="MS UI Gothic" panose="020B0600070205080204" pitchFamily="34" charset="-128"/>
                <a:ea typeface="MS UI Gothic" panose="020B0600070205080204" pitchFamily="34" charset="-128"/>
                <a:cs typeface="Arial" panose="020B0604020202020204" pitchFamily="34" charset="0"/>
              </a:rPr>
              <a:t>そのニーズにフィットするための一貫性のあるサービス設計を行うことが大事。</a:t>
            </a:r>
            <a:endParaRPr lang="en-US" altLang="ja-JP" sz="1400" dirty="0">
              <a:latin typeface="MS UI Gothic" panose="020B0600070205080204" pitchFamily="34" charset="-128"/>
              <a:ea typeface="MS UI Gothic" panose="020B0600070205080204" pitchFamily="34" charset="-128"/>
              <a:cs typeface="Arial" panose="020B0604020202020204" pitchFamily="34" charset="0"/>
            </a:endParaRPr>
          </a:p>
          <a:p>
            <a:endParaRPr lang="en-US" altLang="ja-JP" sz="1400" dirty="0">
              <a:latin typeface="MS UI Gothic" panose="020B0600070205080204" pitchFamily="34" charset="-128"/>
              <a:ea typeface="MS UI Gothic" panose="020B0600070205080204" pitchFamily="34" charset="-128"/>
              <a:cs typeface="Arial" panose="020B0604020202020204" pitchFamily="34" charset="0"/>
            </a:endParaRPr>
          </a:p>
          <a:p>
            <a:r>
              <a:rPr lang="ja-JP" altLang="en-US" sz="1400">
                <a:latin typeface="MS UI Gothic" panose="020B0600070205080204" pitchFamily="34" charset="-128"/>
                <a:ea typeface="MS UI Gothic" panose="020B0600070205080204" pitchFamily="34" charset="-128"/>
                <a:cs typeface="Arial" panose="020B0604020202020204" pitchFamily="34" charset="0"/>
              </a:rPr>
              <a:t>利用者目線で</a:t>
            </a:r>
            <a:r>
              <a:rPr kumimoji="1" lang="ja-JP" altLang="en-US" sz="1400">
                <a:latin typeface="MS UI Gothic" panose="020B0600070205080204" pitchFamily="34" charset="-128"/>
                <a:ea typeface="MS UI Gothic" panose="020B0600070205080204" pitchFamily="34" charset="-128"/>
                <a:cs typeface="Arial" panose="020B0604020202020204" pitchFamily="34" charset="0"/>
              </a:rPr>
              <a:t>一つひとつの接点を設計しないと途中で離脱したり、繰り返し使ってもらえない。</a:t>
            </a:r>
          </a:p>
        </p:txBody>
      </p:sp>
      <p:sp>
        <p:nvSpPr>
          <p:cNvPr id="3" name="スライド番号プレースホルダー 2"/>
          <p:cNvSpPr>
            <a:spLocks noGrp="1"/>
          </p:cNvSpPr>
          <p:nvPr>
            <p:ph type="sldNum" idx="12"/>
          </p:nvPr>
        </p:nvSpPr>
        <p:spPr/>
        <p:txBody>
          <a:bodyPr/>
          <a:lstStyle/>
          <a:p>
            <a:fld id="{00000000-1234-1234-1234-123412341234}" type="slidenum">
              <a:rPr lang="en-US" altLang="ja" smtClean="0"/>
              <a:pPr/>
              <a:t>11</a:t>
            </a:fld>
            <a:endParaRPr lang="ja" altLang="en-US"/>
          </a:p>
        </p:txBody>
      </p:sp>
    </p:spTree>
    <p:extLst>
      <p:ext uri="{BB962C8B-B14F-4D97-AF65-F5344CB8AC3E}">
        <p14:creationId xmlns:p14="http://schemas.microsoft.com/office/powerpoint/2010/main" val="429326565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75;p17">
            <a:extLst>
              <a:ext uri="{FF2B5EF4-FFF2-40B4-BE49-F238E27FC236}">
                <a16:creationId xmlns:a16="http://schemas.microsoft.com/office/drawing/2014/main" id="{3EC3A92E-BA5F-25F6-5FD7-0ED07070E300}"/>
              </a:ext>
            </a:extLst>
          </p:cNvPr>
          <p:cNvSpPr/>
          <p:nvPr/>
        </p:nvSpPr>
        <p:spPr>
          <a:xfrm rot="10800000" flipH="1">
            <a:off x="2294175" y="3556133"/>
            <a:ext cx="7524000" cy="111406"/>
          </a:xfrm>
          <a:prstGeom prst="rect">
            <a:avLst/>
          </a:prstGeom>
          <a:solidFill>
            <a:srgbClr val="FFFF00"/>
          </a:solidFill>
          <a:ln>
            <a:noFill/>
          </a:ln>
        </p:spPr>
        <p:txBody>
          <a:bodyPr spcFirstLastPara="1" wrap="square" lIns="91433" tIns="45700" rIns="91433" bIns="45700" anchor="ctr" anchorCtr="0">
            <a:noAutofit/>
          </a:bodyPr>
          <a:lstStyle/>
          <a:p>
            <a:pPr algn="ctr" defTabSz="1219170">
              <a:buClr>
                <a:srgbClr val="000000"/>
              </a:buClr>
              <a:defRPr/>
            </a:pPr>
            <a:endParaRPr kumimoji="0" sz="1600" kern="0" dirty="0">
              <a:solidFill>
                <a:srgbClr val="000000">
                  <a:lumMod val="75000"/>
                  <a:lumOff val="25000"/>
                </a:srgbClr>
              </a:solidFill>
              <a:latin typeface="MS UI Gothic" panose="020B0600070205080204" pitchFamily="34" charset="-128"/>
              <a:ea typeface="MS UI Gothic" panose="020B0600070205080204" pitchFamily="34" charset="-128"/>
              <a:cs typeface="Calibri"/>
              <a:sym typeface="Calibri"/>
            </a:endParaRPr>
          </a:p>
        </p:txBody>
      </p:sp>
      <p:sp>
        <p:nvSpPr>
          <p:cNvPr id="5" name="タイトル 4">
            <a:extLst>
              <a:ext uri="{FF2B5EF4-FFF2-40B4-BE49-F238E27FC236}">
                <a16:creationId xmlns:a16="http://schemas.microsoft.com/office/drawing/2014/main" id="{6C0154A0-45CE-0FBE-FDCE-293964B8E415}"/>
              </a:ext>
            </a:extLst>
          </p:cNvPr>
          <p:cNvSpPr>
            <a:spLocks noGrp="1"/>
          </p:cNvSpPr>
          <p:nvPr>
            <p:ph type="title"/>
          </p:nvPr>
        </p:nvSpPr>
        <p:spPr>
          <a:xfrm>
            <a:off x="415600" y="2768409"/>
            <a:ext cx="11360800" cy="1122400"/>
          </a:xfrm>
        </p:spPr>
        <p:txBody>
          <a:bodyPr>
            <a:noAutofit/>
          </a:bodyPr>
          <a:lstStyle/>
          <a:p>
            <a:r>
              <a:rPr lang="ja-JP" altLang="en-US" sz="4000" dirty="0"/>
              <a:t>サービスを利用者視点で考えるには？</a:t>
            </a:r>
          </a:p>
        </p:txBody>
      </p:sp>
      <p:sp>
        <p:nvSpPr>
          <p:cNvPr id="3" name="スライド番号プレースホルダー 2"/>
          <p:cNvSpPr>
            <a:spLocks noGrp="1"/>
          </p:cNvSpPr>
          <p:nvPr>
            <p:ph type="sldNum" idx="12"/>
          </p:nvPr>
        </p:nvSpPr>
        <p:spPr/>
        <p:txBody>
          <a:bodyPr/>
          <a:lstStyle/>
          <a:p>
            <a:fld id="{00000000-1234-1234-1234-123412341234}" type="slidenum">
              <a:rPr lang="en-US" altLang="ja" smtClean="0"/>
              <a:pPr/>
              <a:t>12</a:t>
            </a:fld>
            <a:endParaRPr lang="ja" altLang="en-US"/>
          </a:p>
        </p:txBody>
      </p:sp>
    </p:spTree>
    <p:extLst>
      <p:ext uri="{BB962C8B-B14F-4D97-AF65-F5344CB8AC3E}">
        <p14:creationId xmlns:p14="http://schemas.microsoft.com/office/powerpoint/2010/main" val="266435517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FC5F066-C526-BECE-A07C-70156A9BC3E8}"/>
              </a:ext>
            </a:extLst>
          </p:cNvPr>
          <p:cNvSpPr>
            <a:spLocks noGrp="1"/>
          </p:cNvSpPr>
          <p:nvPr>
            <p:ph type="title"/>
          </p:nvPr>
        </p:nvSpPr>
        <p:spPr/>
        <p:txBody>
          <a:bodyPr/>
          <a:lstStyle/>
          <a:p>
            <a:r>
              <a:rPr kumimoji="1" lang="ja-JP" altLang="en-US" dirty="0"/>
              <a:t>サービスを利用者目線で考えるには</a:t>
            </a:r>
          </a:p>
        </p:txBody>
      </p:sp>
      <p:sp>
        <p:nvSpPr>
          <p:cNvPr id="3" name="テキスト プレースホルダー 2">
            <a:extLst>
              <a:ext uri="{FF2B5EF4-FFF2-40B4-BE49-F238E27FC236}">
                <a16:creationId xmlns:a16="http://schemas.microsoft.com/office/drawing/2014/main" id="{0BCADE22-59BB-680C-4462-8235EEE40EA9}"/>
              </a:ext>
            </a:extLst>
          </p:cNvPr>
          <p:cNvSpPr>
            <a:spLocks noGrp="1"/>
          </p:cNvSpPr>
          <p:nvPr>
            <p:ph type="body" idx="1"/>
          </p:nvPr>
        </p:nvSpPr>
        <p:spPr/>
        <p:txBody>
          <a:bodyPr>
            <a:noAutofit/>
          </a:bodyPr>
          <a:lstStyle/>
          <a:p>
            <a:pPr marL="152400" indent="0">
              <a:buNone/>
            </a:pPr>
            <a:r>
              <a:rPr kumimoji="1" lang="ja-JP" altLang="en-US" sz="3200" dirty="0"/>
              <a:t>● 利用者を</a:t>
            </a:r>
            <a:r>
              <a:rPr kumimoji="1" lang="ja-JP" altLang="en-US" sz="3200" dirty="0">
                <a:latin typeface="MS UI Gothic" panose="020B0600070205080204" pitchFamily="34" charset="-128"/>
                <a:ea typeface="MS UI Gothic" panose="020B0600070205080204" pitchFamily="34" charset="-128"/>
              </a:rPr>
              <a:t>よく理解する必要があります</a:t>
            </a:r>
            <a:endParaRPr kumimoji="1" lang="en-US" altLang="ja-JP" sz="3200" dirty="0">
              <a:latin typeface="MS UI Gothic" panose="020B0600070205080204" pitchFamily="34" charset="-128"/>
              <a:ea typeface="MS UI Gothic" panose="020B0600070205080204" pitchFamily="34" charset="-128"/>
            </a:endParaRPr>
          </a:p>
          <a:p>
            <a:pPr marL="152400" indent="0">
              <a:buNone/>
            </a:pPr>
            <a:endParaRPr kumimoji="1" lang="en-US" altLang="ja-JP" sz="1000" dirty="0">
              <a:latin typeface="MS UI Gothic" panose="020B0600070205080204" pitchFamily="34" charset="-128"/>
              <a:ea typeface="MS UI Gothic" panose="020B0600070205080204" pitchFamily="34" charset="-128"/>
            </a:endParaRPr>
          </a:p>
          <a:p>
            <a:pPr marL="152400" indent="0">
              <a:buNone/>
            </a:pPr>
            <a:r>
              <a:rPr kumimoji="1" lang="ja-JP" altLang="en-US" sz="3200" dirty="0"/>
              <a:t>● 手法として「インタビュー」が非常に有効です</a:t>
            </a:r>
            <a:endParaRPr kumimoji="1" lang="en-US" altLang="ja-JP" sz="3200" dirty="0"/>
          </a:p>
        </p:txBody>
      </p:sp>
      <p:pic>
        <p:nvPicPr>
          <p:cNvPr id="7" name="図 6" descr="人, テーブル, 屋内, 座る が含まれている画像&#10;&#10;自動的に生成された説明">
            <a:extLst>
              <a:ext uri="{FF2B5EF4-FFF2-40B4-BE49-F238E27FC236}">
                <a16:creationId xmlns:a16="http://schemas.microsoft.com/office/drawing/2014/main" id="{D95F4C71-86C2-3410-D994-75C8C6618418}"/>
              </a:ext>
            </a:extLst>
          </p:cNvPr>
          <p:cNvPicPr>
            <a:picLocks noChangeAspect="1"/>
          </p:cNvPicPr>
          <p:nvPr/>
        </p:nvPicPr>
        <p:blipFill>
          <a:blip r:embed="rId3"/>
          <a:stretch>
            <a:fillRect/>
          </a:stretch>
        </p:blipFill>
        <p:spPr>
          <a:xfrm>
            <a:off x="3476072" y="2677721"/>
            <a:ext cx="5239856" cy="3503393"/>
          </a:xfrm>
          <a:prstGeom prst="rect">
            <a:avLst/>
          </a:prstGeom>
        </p:spPr>
      </p:pic>
      <p:sp>
        <p:nvSpPr>
          <p:cNvPr id="5" name="スライド番号プレースホルダー 4"/>
          <p:cNvSpPr>
            <a:spLocks noGrp="1"/>
          </p:cNvSpPr>
          <p:nvPr>
            <p:ph type="sldNum" idx="12"/>
          </p:nvPr>
        </p:nvSpPr>
        <p:spPr/>
        <p:txBody>
          <a:bodyPr/>
          <a:lstStyle/>
          <a:p>
            <a:fld id="{00000000-1234-1234-1234-123412341234}" type="slidenum">
              <a:rPr lang="en-US" altLang="ja" smtClean="0"/>
              <a:pPr/>
              <a:t>13</a:t>
            </a:fld>
            <a:endParaRPr lang="ja" altLang="en-US"/>
          </a:p>
        </p:txBody>
      </p:sp>
    </p:spTree>
    <p:extLst>
      <p:ext uri="{BB962C8B-B14F-4D97-AF65-F5344CB8AC3E}">
        <p14:creationId xmlns:p14="http://schemas.microsoft.com/office/powerpoint/2010/main" val="300437229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FC5F066-C526-BECE-A07C-70156A9BC3E8}"/>
              </a:ext>
            </a:extLst>
          </p:cNvPr>
          <p:cNvSpPr>
            <a:spLocks noGrp="1"/>
          </p:cNvSpPr>
          <p:nvPr>
            <p:ph type="title"/>
          </p:nvPr>
        </p:nvSpPr>
        <p:spPr/>
        <p:txBody>
          <a:bodyPr/>
          <a:lstStyle/>
          <a:p>
            <a:r>
              <a:rPr kumimoji="1" lang="ja-JP" altLang="en-US"/>
              <a:t>利用者のことを理解するための４つの手法</a:t>
            </a:r>
            <a:endParaRPr kumimoji="1" lang="ja-JP" altLang="en-US" dirty="0"/>
          </a:p>
        </p:txBody>
      </p:sp>
      <p:sp>
        <p:nvSpPr>
          <p:cNvPr id="3" name="テキスト プレースホルダー 2">
            <a:extLst>
              <a:ext uri="{FF2B5EF4-FFF2-40B4-BE49-F238E27FC236}">
                <a16:creationId xmlns:a16="http://schemas.microsoft.com/office/drawing/2014/main" id="{0BCADE22-59BB-680C-4462-8235EEE40EA9}"/>
              </a:ext>
            </a:extLst>
          </p:cNvPr>
          <p:cNvSpPr>
            <a:spLocks noGrp="1"/>
          </p:cNvSpPr>
          <p:nvPr>
            <p:ph type="body" idx="1"/>
          </p:nvPr>
        </p:nvSpPr>
        <p:spPr/>
        <p:txBody>
          <a:bodyPr>
            <a:noAutofit/>
          </a:bodyPr>
          <a:lstStyle/>
          <a:p>
            <a:pPr marL="152400" indent="0">
              <a:buNone/>
            </a:pPr>
            <a:r>
              <a:rPr kumimoji="1" lang="ja-JP" altLang="en-US" sz="3200" dirty="0"/>
              <a:t>全体感を掴むものと利用者を深く理解することの両方が大事</a:t>
            </a:r>
            <a:endParaRPr kumimoji="1" lang="en-US" altLang="ja-JP" sz="3200" dirty="0">
              <a:latin typeface="MS UI Gothic" panose="020B0600070205080204" pitchFamily="34" charset="-128"/>
              <a:ea typeface="MS UI Gothic" panose="020B0600070205080204" pitchFamily="34" charset="-128"/>
            </a:endParaRPr>
          </a:p>
          <a:p>
            <a:pPr marL="152400" indent="0">
              <a:buNone/>
            </a:pPr>
            <a:endParaRPr kumimoji="1" lang="en-US" altLang="ja-JP" sz="800" dirty="0">
              <a:latin typeface="MS UI Gothic" panose="020B0600070205080204" pitchFamily="34" charset="-128"/>
              <a:ea typeface="MS UI Gothic" panose="020B0600070205080204" pitchFamily="34" charset="-128"/>
            </a:endParaRPr>
          </a:p>
          <a:p>
            <a:pPr marL="152400" indent="0">
              <a:buNone/>
            </a:pPr>
            <a:r>
              <a:rPr kumimoji="1" lang="ja-JP" altLang="en-US" sz="3200" dirty="0"/>
              <a:t>● 言語化されるもの</a:t>
            </a:r>
            <a:endParaRPr lang="en-US" altLang="ja-JP" dirty="0"/>
          </a:p>
          <a:p>
            <a:pPr marL="761985" lvl="1" indent="0">
              <a:buNone/>
            </a:pPr>
            <a:r>
              <a:rPr kumimoji="1" lang="ja-JP" altLang="en-US" sz="3200" dirty="0">
                <a:highlight>
                  <a:srgbClr val="FFFF00"/>
                </a:highlight>
                <a:latin typeface="MS UI Gothic" panose="020B0600070205080204" pitchFamily="34" charset="-128"/>
                <a:ea typeface="MS UI Gothic" panose="020B0600070205080204" pitchFamily="34" charset="-128"/>
              </a:rPr>
              <a:t>〇インタビュー</a:t>
            </a:r>
            <a:endParaRPr kumimoji="1" lang="ja-JP" altLang="en-US" sz="3200" dirty="0">
              <a:latin typeface="MS UI Gothic" panose="020B0600070205080204" pitchFamily="34" charset="-128"/>
              <a:ea typeface="MS UI Gothic" panose="020B0600070205080204" pitchFamily="34" charset="-128"/>
            </a:endParaRPr>
          </a:p>
          <a:p>
            <a:pPr marL="761985" lvl="1" indent="0">
              <a:buNone/>
            </a:pPr>
            <a:r>
              <a:rPr kumimoji="1" lang="ja-JP" altLang="en-US" sz="3200" dirty="0">
                <a:latin typeface="MS UI Gothic" panose="020B0600070205080204" pitchFamily="34" charset="-128"/>
                <a:ea typeface="MS UI Gothic" panose="020B0600070205080204" pitchFamily="34" charset="-128"/>
              </a:rPr>
              <a:t>〇アンケート</a:t>
            </a:r>
            <a:endParaRPr kumimoji="1" lang="en-US" altLang="ja-JP" sz="3200" dirty="0">
              <a:latin typeface="MS UI Gothic" panose="020B0600070205080204" pitchFamily="34" charset="-128"/>
              <a:ea typeface="MS UI Gothic" panose="020B0600070205080204" pitchFamily="34" charset="-128"/>
            </a:endParaRPr>
          </a:p>
          <a:p>
            <a:pPr marL="761985" lvl="1" indent="0">
              <a:buNone/>
            </a:pPr>
            <a:endParaRPr kumimoji="1" lang="en-US" altLang="ja-JP" sz="1200" dirty="0">
              <a:latin typeface="MS UI Gothic" panose="020B0600070205080204" pitchFamily="34" charset="-128"/>
              <a:ea typeface="MS UI Gothic" panose="020B0600070205080204" pitchFamily="34" charset="-128"/>
            </a:endParaRPr>
          </a:p>
          <a:p>
            <a:pPr marL="152400" indent="0">
              <a:buNone/>
            </a:pPr>
            <a:r>
              <a:rPr kumimoji="1" lang="ja-JP" altLang="en-US" sz="3200" dirty="0"/>
              <a:t>● </a:t>
            </a:r>
            <a:r>
              <a:rPr kumimoji="1" lang="ja-JP" altLang="en-US" sz="3200" dirty="0">
                <a:latin typeface="MS UI Gothic" panose="020B0600070205080204" pitchFamily="34" charset="-128"/>
                <a:ea typeface="MS UI Gothic" panose="020B0600070205080204" pitchFamily="34" charset="-128"/>
              </a:rPr>
              <a:t>言語化されないもの</a:t>
            </a:r>
            <a:endParaRPr kumimoji="1" lang="en-US" altLang="ja-JP" sz="3200" dirty="0">
              <a:latin typeface="MS UI Gothic" panose="020B0600070205080204" pitchFamily="34" charset="-128"/>
              <a:ea typeface="MS UI Gothic" panose="020B0600070205080204" pitchFamily="34" charset="-128"/>
            </a:endParaRPr>
          </a:p>
          <a:p>
            <a:pPr marL="761985" lvl="1" indent="0">
              <a:buNone/>
            </a:pPr>
            <a:r>
              <a:rPr kumimoji="1" lang="ja-JP" altLang="en-US" sz="3200" dirty="0">
                <a:highlight>
                  <a:srgbClr val="FFFF00"/>
                </a:highlight>
                <a:latin typeface="MS UI Gothic" panose="020B0600070205080204" pitchFamily="34" charset="-128"/>
                <a:ea typeface="MS UI Gothic" panose="020B0600070205080204" pitchFamily="34" charset="-128"/>
              </a:rPr>
              <a:t>〇行動観察</a:t>
            </a:r>
            <a:endParaRPr kumimoji="1" lang="en-US" altLang="ja-JP" sz="3200" dirty="0">
              <a:highlight>
                <a:srgbClr val="FFFF00"/>
              </a:highlight>
              <a:latin typeface="MS UI Gothic" panose="020B0600070205080204" pitchFamily="34" charset="-128"/>
              <a:ea typeface="MS UI Gothic" panose="020B0600070205080204" pitchFamily="34" charset="-128"/>
            </a:endParaRPr>
          </a:p>
          <a:p>
            <a:pPr marL="761985" lvl="1" indent="0">
              <a:buNone/>
            </a:pPr>
            <a:r>
              <a:rPr kumimoji="1" lang="ja-JP" altLang="en-US" sz="3200" dirty="0">
                <a:latin typeface="MS UI Gothic" panose="020B0600070205080204" pitchFamily="34" charset="-128"/>
                <a:ea typeface="MS UI Gothic" panose="020B0600070205080204" pitchFamily="34" charset="-128"/>
              </a:rPr>
              <a:t>〇データ収集・分析</a:t>
            </a:r>
            <a:endParaRPr kumimoji="1" lang="en-US" altLang="ja-JP" sz="3200" dirty="0">
              <a:latin typeface="MS UI Gothic" panose="020B0600070205080204" pitchFamily="34" charset="-128"/>
              <a:ea typeface="MS UI Gothic" panose="020B0600070205080204" pitchFamily="34" charset="-128"/>
            </a:endParaRPr>
          </a:p>
          <a:p>
            <a:pPr marL="1277923" lvl="1" indent="-515938">
              <a:buFont typeface="Wingdings" pitchFamily="2" charset="2"/>
              <a:buChar char="Ø"/>
            </a:pPr>
            <a:endParaRPr kumimoji="1" lang="en-US" altLang="ja-JP" sz="3200" dirty="0">
              <a:latin typeface="MS UI Gothic" panose="020B0600070205080204" pitchFamily="34" charset="-128"/>
              <a:ea typeface="MS UI Gothic" panose="020B0600070205080204" pitchFamily="34" charset="-128"/>
            </a:endParaRPr>
          </a:p>
          <a:p>
            <a:pPr marL="761985" lvl="1" indent="0">
              <a:buNone/>
            </a:pPr>
            <a:endParaRPr kumimoji="1" lang="en-US" altLang="ja-JP" sz="3200" dirty="0">
              <a:latin typeface="MS UI Gothic" panose="020B0600070205080204" pitchFamily="34" charset="-128"/>
              <a:ea typeface="MS UI Gothic" panose="020B0600070205080204" pitchFamily="34" charset="-128"/>
            </a:endParaRPr>
          </a:p>
        </p:txBody>
      </p:sp>
      <p:sp>
        <p:nvSpPr>
          <p:cNvPr id="5" name="スライド番号プレースホルダー 4"/>
          <p:cNvSpPr>
            <a:spLocks noGrp="1"/>
          </p:cNvSpPr>
          <p:nvPr>
            <p:ph type="sldNum" idx="12"/>
          </p:nvPr>
        </p:nvSpPr>
        <p:spPr/>
        <p:txBody>
          <a:bodyPr/>
          <a:lstStyle/>
          <a:p>
            <a:fld id="{00000000-1234-1234-1234-123412341234}" type="slidenum">
              <a:rPr lang="en-US" altLang="ja" smtClean="0"/>
              <a:pPr/>
              <a:t>14</a:t>
            </a:fld>
            <a:endParaRPr lang="ja" altLang="en-US"/>
          </a:p>
        </p:txBody>
      </p:sp>
    </p:spTree>
    <p:extLst>
      <p:ext uri="{BB962C8B-B14F-4D97-AF65-F5344CB8AC3E}">
        <p14:creationId xmlns:p14="http://schemas.microsoft.com/office/powerpoint/2010/main" val="419363941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75;p17">
            <a:extLst>
              <a:ext uri="{FF2B5EF4-FFF2-40B4-BE49-F238E27FC236}">
                <a16:creationId xmlns:a16="http://schemas.microsoft.com/office/drawing/2014/main" id="{3EC3A92E-BA5F-25F6-5FD7-0ED07070E300}"/>
              </a:ext>
            </a:extLst>
          </p:cNvPr>
          <p:cNvSpPr/>
          <p:nvPr/>
        </p:nvSpPr>
        <p:spPr>
          <a:xfrm rot="10800000" flipH="1">
            <a:off x="2982408" y="3548976"/>
            <a:ext cx="6475656" cy="110583"/>
          </a:xfrm>
          <a:prstGeom prst="rect">
            <a:avLst/>
          </a:prstGeom>
          <a:solidFill>
            <a:srgbClr val="FFFF00"/>
          </a:solidFill>
          <a:ln>
            <a:noFill/>
          </a:ln>
        </p:spPr>
        <p:txBody>
          <a:bodyPr spcFirstLastPara="1" wrap="square" lIns="91433" tIns="45700" rIns="91433" bIns="45700" anchor="ctr" anchorCtr="0">
            <a:noAutofit/>
          </a:bodyPr>
          <a:lstStyle/>
          <a:p>
            <a:pPr algn="ctr" defTabSz="1219170">
              <a:buClr>
                <a:srgbClr val="000000"/>
              </a:buClr>
              <a:defRPr/>
            </a:pPr>
            <a:endParaRPr kumimoji="0" sz="1600" kern="0" dirty="0">
              <a:solidFill>
                <a:srgbClr val="000000">
                  <a:lumMod val="75000"/>
                  <a:lumOff val="25000"/>
                </a:srgbClr>
              </a:solidFill>
              <a:latin typeface="MS UI Gothic" panose="020B0600070205080204" pitchFamily="34" charset="-128"/>
              <a:ea typeface="MS UI Gothic" panose="020B0600070205080204" pitchFamily="34" charset="-128"/>
              <a:cs typeface="Calibri"/>
              <a:sym typeface="Calibri"/>
            </a:endParaRPr>
          </a:p>
        </p:txBody>
      </p:sp>
      <p:sp>
        <p:nvSpPr>
          <p:cNvPr id="5" name="タイトル 4">
            <a:extLst>
              <a:ext uri="{FF2B5EF4-FFF2-40B4-BE49-F238E27FC236}">
                <a16:creationId xmlns:a16="http://schemas.microsoft.com/office/drawing/2014/main" id="{6C0154A0-45CE-0FBE-FDCE-293964B8E415}"/>
              </a:ext>
            </a:extLst>
          </p:cNvPr>
          <p:cNvSpPr>
            <a:spLocks noGrp="1"/>
          </p:cNvSpPr>
          <p:nvPr>
            <p:ph type="title"/>
          </p:nvPr>
        </p:nvSpPr>
        <p:spPr>
          <a:xfrm>
            <a:off x="504811" y="2788919"/>
            <a:ext cx="11360800" cy="1122400"/>
          </a:xfrm>
        </p:spPr>
        <p:txBody>
          <a:bodyPr>
            <a:noAutofit/>
          </a:bodyPr>
          <a:lstStyle/>
          <a:p>
            <a:r>
              <a:rPr lang="ja-JP" altLang="en-US" sz="4000" dirty="0"/>
              <a:t>インタビューについて考えてみよう</a:t>
            </a:r>
          </a:p>
        </p:txBody>
      </p:sp>
      <p:sp>
        <p:nvSpPr>
          <p:cNvPr id="3" name="スライド番号プレースホルダー 2"/>
          <p:cNvSpPr>
            <a:spLocks noGrp="1"/>
          </p:cNvSpPr>
          <p:nvPr>
            <p:ph type="sldNum" idx="12"/>
          </p:nvPr>
        </p:nvSpPr>
        <p:spPr/>
        <p:txBody>
          <a:bodyPr/>
          <a:lstStyle/>
          <a:p>
            <a:fld id="{00000000-1234-1234-1234-123412341234}" type="slidenum">
              <a:rPr lang="en-US" altLang="ja" smtClean="0"/>
              <a:pPr/>
              <a:t>15</a:t>
            </a:fld>
            <a:endParaRPr lang="ja" altLang="en-US"/>
          </a:p>
        </p:txBody>
      </p:sp>
    </p:spTree>
    <p:extLst>
      <p:ext uri="{BB962C8B-B14F-4D97-AF65-F5344CB8AC3E}">
        <p14:creationId xmlns:p14="http://schemas.microsoft.com/office/powerpoint/2010/main" val="25089516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FC5F066-C526-BECE-A07C-70156A9BC3E8}"/>
              </a:ext>
            </a:extLst>
          </p:cNvPr>
          <p:cNvSpPr>
            <a:spLocks noGrp="1"/>
          </p:cNvSpPr>
          <p:nvPr>
            <p:ph type="title"/>
          </p:nvPr>
        </p:nvSpPr>
        <p:spPr/>
        <p:txBody>
          <a:bodyPr/>
          <a:lstStyle/>
          <a:p>
            <a:r>
              <a:rPr kumimoji="1" lang="ja-JP" altLang="en-US"/>
              <a:t>インタビューとは</a:t>
            </a:r>
            <a:endParaRPr kumimoji="1" lang="ja-JP" altLang="en-US" dirty="0"/>
          </a:p>
        </p:txBody>
      </p:sp>
      <p:sp>
        <p:nvSpPr>
          <p:cNvPr id="3" name="テキスト プレースホルダー 2">
            <a:extLst>
              <a:ext uri="{FF2B5EF4-FFF2-40B4-BE49-F238E27FC236}">
                <a16:creationId xmlns:a16="http://schemas.microsoft.com/office/drawing/2014/main" id="{0BCADE22-59BB-680C-4462-8235EEE40EA9}"/>
              </a:ext>
            </a:extLst>
          </p:cNvPr>
          <p:cNvSpPr>
            <a:spLocks noGrp="1"/>
          </p:cNvSpPr>
          <p:nvPr>
            <p:ph type="body" idx="1"/>
          </p:nvPr>
        </p:nvSpPr>
        <p:spPr/>
        <p:txBody>
          <a:bodyPr>
            <a:noAutofit/>
          </a:bodyPr>
          <a:lstStyle/>
          <a:p>
            <a:pPr marL="152400" indent="0">
              <a:buNone/>
            </a:pPr>
            <a:r>
              <a:rPr kumimoji="1" lang="ja-JP" altLang="en-US" sz="2733" dirty="0">
                <a:solidFill>
                  <a:schemeClr val="tx1"/>
                </a:solidFill>
              </a:rPr>
              <a:t>● １人あたり、１</a:t>
            </a:r>
            <a:r>
              <a:rPr kumimoji="1" lang="en-US" altLang="ja-JP" sz="2733" dirty="0">
                <a:solidFill>
                  <a:schemeClr val="tx1"/>
                </a:solidFill>
              </a:rPr>
              <a:t>〜</a:t>
            </a:r>
            <a:r>
              <a:rPr kumimoji="1" lang="ja-JP" altLang="en-US" sz="2733" dirty="0">
                <a:solidFill>
                  <a:schemeClr val="tx1"/>
                </a:solidFill>
              </a:rPr>
              <a:t>２時間程度かけじっくり話を聞く</a:t>
            </a:r>
          </a:p>
          <a:p>
            <a:pPr marL="152400" indent="0">
              <a:buNone/>
            </a:pPr>
            <a:endParaRPr kumimoji="1" lang="en-US" altLang="ja-JP" sz="600" dirty="0">
              <a:solidFill>
                <a:schemeClr val="tx1"/>
              </a:solidFill>
            </a:endParaRPr>
          </a:p>
          <a:p>
            <a:pPr marL="152400" indent="0">
              <a:buNone/>
            </a:pPr>
            <a:r>
              <a:rPr kumimoji="1" lang="ja-JP" altLang="en-US" sz="2733" dirty="0">
                <a:solidFill>
                  <a:schemeClr val="tx1"/>
                </a:solidFill>
              </a:rPr>
              <a:t>● 個人の奥深くに秘められた心理や感情、考えなどを聞き出す</a:t>
            </a:r>
            <a:endParaRPr kumimoji="1" lang="en-US" altLang="ja-JP" sz="2733" dirty="0">
              <a:solidFill>
                <a:schemeClr val="tx1"/>
              </a:solidFill>
            </a:endParaRPr>
          </a:p>
          <a:p>
            <a:pPr marL="152400" indent="0">
              <a:buNone/>
            </a:pPr>
            <a:endParaRPr kumimoji="1" lang="en-US" altLang="ja-JP" sz="600" dirty="0">
              <a:solidFill>
                <a:schemeClr val="tx1"/>
              </a:solidFill>
            </a:endParaRPr>
          </a:p>
          <a:p>
            <a:pPr marL="152400" indent="0">
              <a:buNone/>
            </a:pPr>
            <a:r>
              <a:rPr kumimoji="1" lang="ja-JP" altLang="en-US" sz="2733" dirty="0">
                <a:solidFill>
                  <a:schemeClr val="tx1"/>
                </a:solidFill>
              </a:rPr>
              <a:t>● 感情、考えの背景を知る</a:t>
            </a:r>
          </a:p>
          <a:p>
            <a:pPr marL="152400" indent="0">
              <a:buNone/>
            </a:pPr>
            <a:endParaRPr kumimoji="1" lang="en-US" altLang="ja-JP" sz="600" dirty="0">
              <a:solidFill>
                <a:schemeClr val="tx1"/>
              </a:solidFill>
            </a:endParaRPr>
          </a:p>
          <a:p>
            <a:pPr marL="152400" indent="0">
              <a:buNone/>
            </a:pPr>
            <a:r>
              <a:rPr kumimoji="1" lang="ja-JP" altLang="en-US" sz="2733" dirty="0">
                <a:solidFill>
                  <a:schemeClr val="tx1"/>
                </a:solidFill>
              </a:rPr>
              <a:t>● 言葉にならない仕草や感情なども読み取る（行動観察）</a:t>
            </a:r>
          </a:p>
        </p:txBody>
      </p:sp>
      <p:pic>
        <p:nvPicPr>
          <p:cNvPr id="7" name="図 6" descr="人, テーブル, 屋内, 座る が含まれている画像&#10;&#10;自動的に生成された説明">
            <a:extLst>
              <a:ext uri="{FF2B5EF4-FFF2-40B4-BE49-F238E27FC236}">
                <a16:creationId xmlns:a16="http://schemas.microsoft.com/office/drawing/2014/main" id="{D95F4C71-86C2-3410-D994-75C8C6618418}"/>
              </a:ext>
            </a:extLst>
          </p:cNvPr>
          <p:cNvPicPr>
            <a:picLocks noChangeAspect="1"/>
          </p:cNvPicPr>
          <p:nvPr/>
        </p:nvPicPr>
        <p:blipFill>
          <a:blip r:embed="rId3"/>
          <a:stretch>
            <a:fillRect/>
          </a:stretch>
        </p:blipFill>
        <p:spPr>
          <a:xfrm>
            <a:off x="3745118" y="3600755"/>
            <a:ext cx="3986777" cy="2665578"/>
          </a:xfrm>
          <a:prstGeom prst="rect">
            <a:avLst/>
          </a:prstGeom>
        </p:spPr>
      </p:pic>
      <p:sp>
        <p:nvSpPr>
          <p:cNvPr id="5" name="スライド番号プレースホルダー 4"/>
          <p:cNvSpPr>
            <a:spLocks noGrp="1"/>
          </p:cNvSpPr>
          <p:nvPr>
            <p:ph type="sldNum" idx="12"/>
          </p:nvPr>
        </p:nvSpPr>
        <p:spPr/>
        <p:txBody>
          <a:bodyPr/>
          <a:lstStyle/>
          <a:p>
            <a:fld id="{00000000-1234-1234-1234-123412341234}" type="slidenum">
              <a:rPr lang="en-US" altLang="ja" smtClean="0"/>
              <a:pPr/>
              <a:t>16</a:t>
            </a:fld>
            <a:endParaRPr lang="ja" altLang="en-US"/>
          </a:p>
        </p:txBody>
      </p:sp>
    </p:spTree>
    <p:extLst>
      <p:ext uri="{BB962C8B-B14F-4D97-AF65-F5344CB8AC3E}">
        <p14:creationId xmlns:p14="http://schemas.microsoft.com/office/powerpoint/2010/main" val="309668340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Google Shape;75;p17">
            <a:extLst>
              <a:ext uri="{FF2B5EF4-FFF2-40B4-BE49-F238E27FC236}">
                <a16:creationId xmlns:a16="http://schemas.microsoft.com/office/drawing/2014/main" id="{FCBC1E5B-0D0C-3B5F-6240-D6EC1CA2A40A}"/>
              </a:ext>
            </a:extLst>
          </p:cNvPr>
          <p:cNvSpPr/>
          <p:nvPr/>
        </p:nvSpPr>
        <p:spPr>
          <a:xfrm rot="10800000" flipH="1">
            <a:off x="1450261" y="3344175"/>
            <a:ext cx="9288000" cy="110583"/>
          </a:xfrm>
          <a:prstGeom prst="rect">
            <a:avLst/>
          </a:prstGeom>
          <a:solidFill>
            <a:srgbClr val="FFFF00"/>
          </a:solidFill>
          <a:ln>
            <a:noFill/>
          </a:ln>
        </p:spPr>
        <p:txBody>
          <a:bodyPr spcFirstLastPara="1" wrap="square" lIns="91433" tIns="45700" rIns="91433" bIns="45700" anchor="ctr" anchorCtr="0">
            <a:noAutofit/>
          </a:bodyPr>
          <a:lstStyle/>
          <a:p>
            <a:pPr algn="ctr" defTabSz="1219170">
              <a:buClr>
                <a:srgbClr val="000000"/>
              </a:buClr>
              <a:defRPr/>
            </a:pPr>
            <a:endParaRPr kumimoji="0" sz="1600" kern="0" dirty="0">
              <a:solidFill>
                <a:srgbClr val="000000">
                  <a:lumMod val="75000"/>
                  <a:lumOff val="25000"/>
                </a:srgbClr>
              </a:solidFill>
              <a:latin typeface="MS UI Gothic" panose="020B0600070205080204" pitchFamily="34" charset="-128"/>
              <a:ea typeface="MS UI Gothic" panose="020B0600070205080204" pitchFamily="34" charset="-128"/>
              <a:cs typeface="Calibri"/>
              <a:sym typeface="Calibri"/>
            </a:endParaRPr>
          </a:p>
        </p:txBody>
      </p:sp>
      <p:sp>
        <p:nvSpPr>
          <p:cNvPr id="2" name="Google Shape;75;p17">
            <a:extLst>
              <a:ext uri="{FF2B5EF4-FFF2-40B4-BE49-F238E27FC236}">
                <a16:creationId xmlns:a16="http://schemas.microsoft.com/office/drawing/2014/main" id="{3EC3A92E-BA5F-25F6-5FD7-0ED07070E300}"/>
              </a:ext>
            </a:extLst>
          </p:cNvPr>
          <p:cNvSpPr/>
          <p:nvPr/>
        </p:nvSpPr>
        <p:spPr>
          <a:xfrm rot="10800000" flipH="1">
            <a:off x="5102920" y="2678741"/>
            <a:ext cx="1980000" cy="110583"/>
          </a:xfrm>
          <a:prstGeom prst="rect">
            <a:avLst/>
          </a:prstGeom>
          <a:solidFill>
            <a:srgbClr val="FFFF00"/>
          </a:solidFill>
          <a:ln>
            <a:noFill/>
          </a:ln>
        </p:spPr>
        <p:txBody>
          <a:bodyPr spcFirstLastPara="1" wrap="square" lIns="91433" tIns="45700" rIns="91433" bIns="45700" anchor="ctr" anchorCtr="0">
            <a:noAutofit/>
          </a:bodyPr>
          <a:lstStyle/>
          <a:p>
            <a:pPr algn="ctr" defTabSz="1219170">
              <a:buClr>
                <a:srgbClr val="000000"/>
              </a:buClr>
              <a:defRPr/>
            </a:pPr>
            <a:endParaRPr kumimoji="0" sz="1600" kern="0" dirty="0">
              <a:solidFill>
                <a:srgbClr val="000000">
                  <a:lumMod val="75000"/>
                  <a:lumOff val="25000"/>
                </a:srgbClr>
              </a:solidFill>
              <a:latin typeface="MS UI Gothic" panose="020B0600070205080204" pitchFamily="34" charset="-128"/>
              <a:ea typeface="MS UI Gothic" panose="020B0600070205080204" pitchFamily="34" charset="-128"/>
              <a:cs typeface="Calibri"/>
              <a:sym typeface="Calibri"/>
            </a:endParaRPr>
          </a:p>
        </p:txBody>
      </p:sp>
      <p:sp>
        <p:nvSpPr>
          <p:cNvPr id="5" name="タイトル 4">
            <a:extLst>
              <a:ext uri="{FF2B5EF4-FFF2-40B4-BE49-F238E27FC236}">
                <a16:creationId xmlns:a16="http://schemas.microsoft.com/office/drawing/2014/main" id="{6C0154A0-45CE-0FBE-FDCE-293964B8E415}"/>
              </a:ext>
            </a:extLst>
          </p:cNvPr>
          <p:cNvSpPr>
            <a:spLocks noGrp="1"/>
          </p:cNvSpPr>
          <p:nvPr>
            <p:ph type="title"/>
          </p:nvPr>
        </p:nvSpPr>
        <p:spPr>
          <a:xfrm>
            <a:off x="415600" y="2273994"/>
            <a:ext cx="11360800" cy="1122400"/>
          </a:xfrm>
        </p:spPr>
        <p:txBody>
          <a:bodyPr>
            <a:noAutofit/>
          </a:bodyPr>
          <a:lstStyle/>
          <a:p>
            <a:r>
              <a:rPr lang="ja-JP" altLang="en-US" sz="4000" dirty="0"/>
              <a:t>ゴールは</a:t>
            </a:r>
            <a:r>
              <a:rPr lang="en-US" altLang="ja-JP" sz="4000" dirty="0"/>
              <a:t/>
            </a:r>
            <a:br>
              <a:rPr lang="en-US" altLang="ja-JP" sz="4000" dirty="0"/>
            </a:br>
            <a:r>
              <a:rPr lang="ja-JP" altLang="en-US" sz="4000" dirty="0"/>
              <a:t>相手の考え方が手に取るように理解できること</a:t>
            </a:r>
          </a:p>
        </p:txBody>
      </p:sp>
      <p:sp>
        <p:nvSpPr>
          <p:cNvPr id="3" name="スライド番号プレースホルダー 2"/>
          <p:cNvSpPr>
            <a:spLocks noGrp="1"/>
          </p:cNvSpPr>
          <p:nvPr>
            <p:ph type="sldNum" idx="12"/>
          </p:nvPr>
        </p:nvSpPr>
        <p:spPr/>
        <p:txBody>
          <a:bodyPr/>
          <a:lstStyle/>
          <a:p>
            <a:fld id="{00000000-1234-1234-1234-123412341234}" type="slidenum">
              <a:rPr lang="en-US" altLang="ja" smtClean="0"/>
              <a:pPr/>
              <a:t>17</a:t>
            </a:fld>
            <a:endParaRPr lang="ja" altLang="en-US"/>
          </a:p>
        </p:txBody>
      </p:sp>
    </p:spTree>
    <p:extLst>
      <p:ext uri="{BB962C8B-B14F-4D97-AF65-F5344CB8AC3E}">
        <p14:creationId xmlns:p14="http://schemas.microsoft.com/office/powerpoint/2010/main" val="46931159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FC5F066-C526-BECE-A07C-70156A9BC3E8}"/>
              </a:ext>
            </a:extLst>
          </p:cNvPr>
          <p:cNvSpPr>
            <a:spLocks noGrp="1"/>
          </p:cNvSpPr>
          <p:nvPr>
            <p:ph type="title"/>
          </p:nvPr>
        </p:nvSpPr>
        <p:spPr/>
        <p:txBody>
          <a:bodyPr/>
          <a:lstStyle/>
          <a:p>
            <a:r>
              <a:rPr kumimoji="1" lang="ja-JP" altLang="en-US" dirty="0"/>
              <a:t>インタビューの準備①</a:t>
            </a:r>
          </a:p>
        </p:txBody>
      </p:sp>
      <p:sp>
        <p:nvSpPr>
          <p:cNvPr id="3" name="テキスト プレースホルダー 2">
            <a:extLst>
              <a:ext uri="{FF2B5EF4-FFF2-40B4-BE49-F238E27FC236}">
                <a16:creationId xmlns:a16="http://schemas.microsoft.com/office/drawing/2014/main" id="{0BCADE22-59BB-680C-4462-8235EEE40EA9}"/>
              </a:ext>
            </a:extLst>
          </p:cNvPr>
          <p:cNvSpPr>
            <a:spLocks noGrp="1"/>
          </p:cNvSpPr>
          <p:nvPr>
            <p:ph type="body" idx="1"/>
          </p:nvPr>
        </p:nvSpPr>
        <p:spPr/>
        <p:txBody>
          <a:bodyPr>
            <a:noAutofit/>
          </a:bodyPr>
          <a:lstStyle/>
          <a:p>
            <a:pPr marL="152400" indent="0">
              <a:buNone/>
            </a:pPr>
            <a:r>
              <a:rPr kumimoji="1" lang="ja-JP" altLang="en-US" sz="3200" dirty="0"/>
              <a:t>● 仮説を立てる</a:t>
            </a:r>
            <a:endParaRPr kumimoji="1" lang="en-US" altLang="ja-JP" sz="3200" dirty="0"/>
          </a:p>
          <a:p>
            <a:pPr marL="152400" indent="0">
              <a:buNone/>
            </a:pPr>
            <a:endParaRPr kumimoji="1" lang="en-US" altLang="ja-JP" sz="1000" dirty="0">
              <a:latin typeface="MS UI Gothic" panose="020B0600070205080204" pitchFamily="34" charset="-128"/>
              <a:ea typeface="MS UI Gothic" panose="020B0600070205080204" pitchFamily="34" charset="-128"/>
            </a:endParaRPr>
          </a:p>
          <a:p>
            <a:pPr marL="761985" lvl="1" indent="0">
              <a:buNone/>
            </a:pPr>
            <a:endParaRPr kumimoji="1" lang="en-US" altLang="ja-JP" sz="1000" dirty="0">
              <a:latin typeface="MS UI Gothic" panose="020B0600070205080204" pitchFamily="34" charset="-128"/>
              <a:ea typeface="MS UI Gothic" panose="020B0600070205080204" pitchFamily="34" charset="-128"/>
            </a:endParaRPr>
          </a:p>
          <a:p>
            <a:pPr marL="761985" lvl="1" indent="0">
              <a:buNone/>
            </a:pPr>
            <a:r>
              <a:rPr kumimoji="1" lang="ja-JP" altLang="en-US" sz="3267" dirty="0">
                <a:latin typeface="MS UI Gothic" panose="020B0600070205080204" pitchFamily="34" charset="-128"/>
                <a:ea typeface="MS UI Gothic" panose="020B0600070205080204" pitchFamily="34" charset="-128"/>
              </a:rPr>
              <a:t>〇サービスの課題になっている箇所の「当たり」をつける</a:t>
            </a:r>
            <a:endParaRPr kumimoji="1" lang="en-US" altLang="ja-JP" sz="3267" dirty="0">
              <a:latin typeface="MS UI Gothic" panose="020B0600070205080204" pitchFamily="34" charset="-128"/>
              <a:ea typeface="MS UI Gothic" panose="020B0600070205080204" pitchFamily="34" charset="-128"/>
            </a:endParaRPr>
          </a:p>
          <a:p>
            <a:pPr marL="761985" lvl="1" indent="0">
              <a:buNone/>
            </a:pPr>
            <a:endParaRPr kumimoji="1" lang="en-US" altLang="ja-JP" sz="1000" dirty="0">
              <a:latin typeface="MS UI Gothic" panose="020B0600070205080204" pitchFamily="34" charset="-128"/>
              <a:ea typeface="MS UI Gothic" panose="020B0600070205080204" pitchFamily="34" charset="-128"/>
            </a:endParaRPr>
          </a:p>
          <a:p>
            <a:pPr marL="761985" lvl="1" indent="0">
              <a:buNone/>
            </a:pPr>
            <a:r>
              <a:rPr kumimoji="1" lang="ja-JP" altLang="en-US" sz="3267" dirty="0">
                <a:latin typeface="MS UI Gothic" panose="020B0600070205080204" pitchFamily="34" charset="-128"/>
                <a:ea typeface="MS UI Gothic" panose="020B0600070205080204" pitchFamily="34" charset="-128"/>
              </a:rPr>
              <a:t>〇新サービスの提供イメージを考える</a:t>
            </a:r>
            <a:endParaRPr kumimoji="1" lang="en-US" altLang="ja-JP" sz="3267" dirty="0">
              <a:latin typeface="MS UI Gothic" panose="020B0600070205080204" pitchFamily="34" charset="-128"/>
              <a:ea typeface="MS UI Gothic" panose="020B0600070205080204" pitchFamily="34" charset="-128"/>
            </a:endParaRPr>
          </a:p>
          <a:p>
            <a:pPr marL="761985" lvl="1" indent="0">
              <a:buNone/>
            </a:pPr>
            <a:r>
              <a:rPr kumimoji="1" lang="ja-JP" altLang="en-US" sz="3267" dirty="0">
                <a:latin typeface="MS UI Gothic" panose="020B0600070205080204" pitchFamily="34" charset="-128"/>
                <a:ea typeface="MS UI Gothic" panose="020B0600070205080204" pitchFamily="34" charset="-128"/>
              </a:rPr>
              <a:t>　</a:t>
            </a:r>
            <a:r>
              <a:rPr kumimoji="1" lang="ja-JP" altLang="en-US" sz="2800" dirty="0">
                <a:latin typeface="MS UI Gothic" panose="020B0600070205080204" pitchFamily="34" charset="-128"/>
                <a:ea typeface="MS UI Gothic" panose="020B0600070205080204" pitchFamily="34" charset="-128"/>
              </a:rPr>
              <a:t> （システム、運用など分かる範囲で）</a:t>
            </a:r>
            <a:endParaRPr kumimoji="1" lang="en-US" altLang="ja-JP" sz="2800" dirty="0">
              <a:latin typeface="MS UI Gothic" panose="020B0600070205080204" pitchFamily="34" charset="-128"/>
              <a:ea typeface="MS UI Gothic" panose="020B0600070205080204" pitchFamily="34" charset="-128"/>
            </a:endParaRPr>
          </a:p>
          <a:p>
            <a:pPr marL="1057260" lvl="1" indent="-295275">
              <a:buFont typeface="システムフォント（レギュラー）"/>
              <a:buChar char="•"/>
            </a:pPr>
            <a:endParaRPr kumimoji="1" lang="ja-JP" altLang="en-US" sz="1600" dirty="0">
              <a:latin typeface="MS UI Gothic" panose="020B0600070205080204" pitchFamily="34" charset="-128"/>
              <a:ea typeface="MS UI Gothic" panose="020B0600070205080204" pitchFamily="34" charset="-128"/>
            </a:endParaRPr>
          </a:p>
        </p:txBody>
      </p:sp>
      <p:sp>
        <p:nvSpPr>
          <p:cNvPr id="8" name="テキスト ボックス 7">
            <a:extLst>
              <a:ext uri="{FF2B5EF4-FFF2-40B4-BE49-F238E27FC236}">
                <a16:creationId xmlns:a16="http://schemas.microsoft.com/office/drawing/2014/main" id="{9C48082B-8188-D519-B591-04D26260B582}"/>
              </a:ext>
            </a:extLst>
          </p:cNvPr>
          <p:cNvSpPr txBox="1"/>
          <p:nvPr/>
        </p:nvSpPr>
        <p:spPr>
          <a:xfrm>
            <a:off x="4617291" y="4663601"/>
            <a:ext cx="4701807" cy="954107"/>
          </a:xfrm>
          <a:prstGeom prst="rect">
            <a:avLst/>
          </a:prstGeom>
          <a:noFill/>
        </p:spPr>
        <p:txBody>
          <a:bodyPr wrap="square">
            <a:spAutoFit/>
          </a:bodyPr>
          <a:lstStyle/>
          <a:p>
            <a:pPr marL="4763"/>
            <a:r>
              <a:rPr lang="ja-JP" altLang="en-US" sz="2800" dirty="0">
                <a:latin typeface="MS UI Gothic" panose="020B0600070205080204" pitchFamily="34" charset="-128"/>
                <a:ea typeface="MS UI Gothic" panose="020B0600070205080204" pitchFamily="34" charset="-128"/>
              </a:rPr>
              <a:t>「</a:t>
            </a:r>
            <a:r>
              <a:rPr kumimoji="1" lang="ja-JP" altLang="en-US" sz="2800" dirty="0">
                <a:latin typeface="MS UI Gothic" panose="020B0600070205080204" pitchFamily="34" charset="-128"/>
                <a:ea typeface="MS UI Gothic" panose="020B0600070205080204" pitchFamily="34" charset="-128"/>
              </a:rPr>
              <a:t>インタビュー</a:t>
            </a:r>
            <a:r>
              <a:rPr lang="ja-JP" altLang="en-US" sz="2800" dirty="0">
                <a:latin typeface="MS UI Gothic" panose="020B0600070205080204" pitchFamily="34" charset="-128"/>
                <a:ea typeface="MS UI Gothic" panose="020B0600070205080204" pitchFamily="34" charset="-128"/>
              </a:rPr>
              <a:t>」</a:t>
            </a:r>
            <a:r>
              <a:rPr kumimoji="1" lang="ja-JP" altLang="en-US" sz="2800" dirty="0">
                <a:latin typeface="MS UI Gothic" panose="020B0600070205080204" pitchFamily="34" charset="-128"/>
                <a:ea typeface="MS UI Gothic" panose="020B0600070205080204" pitchFamily="34" charset="-128"/>
              </a:rPr>
              <a:t>と</a:t>
            </a:r>
            <a:r>
              <a:rPr lang="ja-JP" altLang="en-US" sz="2800" dirty="0">
                <a:latin typeface="MS UI Gothic" panose="020B0600070205080204" pitchFamily="34" charset="-128"/>
                <a:ea typeface="MS UI Gothic" panose="020B0600070205080204" pitchFamily="34" charset="-128"/>
              </a:rPr>
              <a:t>「</a:t>
            </a:r>
            <a:r>
              <a:rPr kumimoji="1" lang="ja-JP" altLang="en-US" sz="2800" dirty="0">
                <a:latin typeface="MS UI Gothic" panose="020B0600070205080204" pitchFamily="34" charset="-128"/>
                <a:ea typeface="MS UI Gothic" panose="020B0600070205080204" pitchFamily="34" charset="-128"/>
              </a:rPr>
              <a:t>仮説</a:t>
            </a:r>
            <a:r>
              <a:rPr lang="ja-JP" altLang="en-US" sz="2800" dirty="0">
                <a:latin typeface="MS UI Gothic" panose="020B0600070205080204" pitchFamily="34" charset="-128"/>
                <a:ea typeface="MS UI Gothic" panose="020B0600070205080204" pitchFamily="34" charset="-128"/>
              </a:rPr>
              <a:t>」</a:t>
            </a:r>
            <a:r>
              <a:rPr kumimoji="1" lang="ja-JP" altLang="en-US" sz="2800" dirty="0">
                <a:latin typeface="MS UI Gothic" panose="020B0600070205080204" pitchFamily="34" charset="-128"/>
                <a:ea typeface="MS UI Gothic" panose="020B0600070205080204" pitchFamily="34" charset="-128"/>
              </a:rPr>
              <a:t>は、</a:t>
            </a:r>
            <a:endParaRPr kumimoji="1" lang="en-US" altLang="ja-JP" sz="2800" dirty="0">
              <a:latin typeface="MS UI Gothic" panose="020B0600070205080204" pitchFamily="34" charset="-128"/>
              <a:ea typeface="MS UI Gothic" panose="020B0600070205080204" pitchFamily="34" charset="-128"/>
            </a:endParaRPr>
          </a:p>
          <a:p>
            <a:pPr marL="4763"/>
            <a:r>
              <a:rPr kumimoji="1" lang="ja-JP" altLang="en-US" sz="2800" dirty="0">
                <a:latin typeface="MS UI Gothic" panose="020B0600070205080204" pitchFamily="34" charset="-128"/>
                <a:ea typeface="MS UI Gothic" panose="020B0600070205080204" pitchFamily="34" charset="-128"/>
              </a:rPr>
              <a:t>繰り返すと精度</a:t>
            </a:r>
            <a:r>
              <a:rPr lang="ja-JP" altLang="en-US" sz="2800" dirty="0">
                <a:latin typeface="MS UI Gothic" panose="020B0600070205080204" pitchFamily="34" charset="-128"/>
                <a:ea typeface="MS UI Gothic" panose="020B0600070205080204" pitchFamily="34" charset="-128"/>
              </a:rPr>
              <a:t>があがります</a:t>
            </a:r>
            <a:endParaRPr kumimoji="1" lang="en-US" altLang="ja-JP" sz="2800" dirty="0">
              <a:latin typeface="MS UI Gothic" panose="020B0600070205080204" pitchFamily="34" charset="-128"/>
              <a:ea typeface="MS UI Gothic" panose="020B0600070205080204" pitchFamily="34" charset="-128"/>
            </a:endParaRPr>
          </a:p>
        </p:txBody>
      </p:sp>
      <p:grpSp>
        <p:nvGrpSpPr>
          <p:cNvPr id="10" name="グループ化 9"/>
          <p:cNvGrpSpPr/>
          <p:nvPr/>
        </p:nvGrpSpPr>
        <p:grpSpPr>
          <a:xfrm>
            <a:off x="890711" y="4355000"/>
            <a:ext cx="3508252" cy="1535827"/>
            <a:chOff x="2761385" y="4847397"/>
            <a:chExt cx="3508252" cy="1535827"/>
          </a:xfrm>
        </p:grpSpPr>
        <p:sp>
          <p:nvSpPr>
            <p:cNvPr id="6" name="曲折矢印 5"/>
            <p:cNvSpPr>
              <a:spLocks noChangeAspect="1"/>
            </p:cNvSpPr>
            <p:nvPr/>
          </p:nvSpPr>
          <p:spPr>
            <a:xfrm>
              <a:off x="3525049" y="4867638"/>
              <a:ext cx="1096264" cy="901256"/>
            </a:xfrm>
            <a:prstGeom prst="bentArrow">
              <a:avLst/>
            </a:prstGeom>
            <a:solidFill>
              <a:schemeClr val="accent2">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400"/>
            </a:p>
          </p:txBody>
        </p:sp>
        <p:sp>
          <p:nvSpPr>
            <p:cNvPr id="7" name="曲折矢印 6"/>
            <p:cNvSpPr>
              <a:spLocks noChangeAspect="1"/>
            </p:cNvSpPr>
            <p:nvPr/>
          </p:nvSpPr>
          <p:spPr>
            <a:xfrm rot="10800000">
              <a:off x="4511307" y="5481968"/>
              <a:ext cx="1096264" cy="901256"/>
            </a:xfrm>
            <a:prstGeom prst="bentArrow">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ja-JP" altLang="en-US" sz="1400"/>
            </a:p>
          </p:txBody>
        </p:sp>
        <p:sp>
          <p:nvSpPr>
            <p:cNvPr id="5" name="テキスト ボックス 4"/>
            <p:cNvSpPr txBox="1"/>
            <p:nvPr/>
          </p:nvSpPr>
          <p:spPr>
            <a:xfrm>
              <a:off x="4756147" y="4847397"/>
              <a:ext cx="1513490" cy="461665"/>
            </a:xfrm>
            <a:prstGeom prst="rect">
              <a:avLst/>
            </a:prstGeom>
            <a:noFill/>
          </p:spPr>
          <p:txBody>
            <a:bodyPr wrap="square" rtlCol="0">
              <a:spAutoFit/>
            </a:bodyPr>
            <a:lstStyle/>
            <a:p>
              <a:r>
                <a:rPr kumimoji="1" lang="ja-JP" altLang="en-US" sz="2400" dirty="0">
                  <a:latin typeface="MS UI Gothic" panose="020B0600070205080204" pitchFamily="50" charset="-128"/>
                  <a:ea typeface="MS UI Gothic" panose="020B0600070205080204" pitchFamily="50" charset="-128"/>
                </a:rPr>
                <a:t>インタビュー</a:t>
              </a:r>
            </a:p>
          </p:txBody>
        </p:sp>
        <p:sp>
          <p:nvSpPr>
            <p:cNvPr id="9" name="テキスト ボックス 8"/>
            <p:cNvSpPr txBox="1"/>
            <p:nvPr/>
          </p:nvSpPr>
          <p:spPr>
            <a:xfrm>
              <a:off x="2761385" y="5898003"/>
              <a:ext cx="1994762" cy="461665"/>
            </a:xfrm>
            <a:prstGeom prst="rect">
              <a:avLst/>
            </a:prstGeom>
            <a:noFill/>
          </p:spPr>
          <p:txBody>
            <a:bodyPr wrap="square" rtlCol="0">
              <a:spAutoFit/>
            </a:bodyPr>
            <a:lstStyle/>
            <a:p>
              <a:r>
                <a:rPr kumimoji="1" lang="ja-JP" altLang="en-US" sz="2400" dirty="0">
                  <a:latin typeface="MS UI Gothic" panose="020B0600070205080204" pitchFamily="50" charset="-128"/>
                  <a:ea typeface="MS UI Gothic" panose="020B0600070205080204" pitchFamily="50" charset="-128"/>
                </a:rPr>
                <a:t>仮説を立てる</a:t>
              </a:r>
            </a:p>
          </p:txBody>
        </p:sp>
      </p:grpSp>
      <p:sp>
        <p:nvSpPr>
          <p:cNvPr id="11" name="スライド番号プレースホルダー 10"/>
          <p:cNvSpPr>
            <a:spLocks noGrp="1"/>
          </p:cNvSpPr>
          <p:nvPr>
            <p:ph type="sldNum" idx="12"/>
          </p:nvPr>
        </p:nvSpPr>
        <p:spPr/>
        <p:txBody>
          <a:bodyPr/>
          <a:lstStyle/>
          <a:p>
            <a:fld id="{00000000-1234-1234-1234-123412341234}" type="slidenum">
              <a:rPr lang="en-US" altLang="ja" smtClean="0"/>
              <a:pPr/>
              <a:t>18</a:t>
            </a:fld>
            <a:endParaRPr lang="ja" altLang="en-US"/>
          </a:p>
        </p:txBody>
      </p:sp>
    </p:spTree>
    <p:extLst>
      <p:ext uri="{BB962C8B-B14F-4D97-AF65-F5344CB8AC3E}">
        <p14:creationId xmlns:p14="http://schemas.microsoft.com/office/powerpoint/2010/main" val="64899335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27E5FE7-CB26-A2A1-D528-AC8597C0B538}"/>
              </a:ext>
            </a:extLst>
          </p:cNvPr>
          <p:cNvSpPr>
            <a:spLocks noGrp="1"/>
          </p:cNvSpPr>
          <p:nvPr>
            <p:ph type="title"/>
          </p:nvPr>
        </p:nvSpPr>
        <p:spPr/>
        <p:txBody>
          <a:bodyPr/>
          <a:lstStyle/>
          <a:p>
            <a:r>
              <a:rPr kumimoji="1" lang="ja-JP" altLang="en-US" dirty="0"/>
              <a:t>（仮説を立てる際のヒント）</a:t>
            </a:r>
          </a:p>
        </p:txBody>
      </p:sp>
      <p:sp>
        <p:nvSpPr>
          <p:cNvPr id="9" name="テキスト プレースホルダー 2">
            <a:extLst>
              <a:ext uri="{FF2B5EF4-FFF2-40B4-BE49-F238E27FC236}">
                <a16:creationId xmlns:a16="http://schemas.microsoft.com/office/drawing/2014/main" id="{E4D63017-4EBE-0C7A-6D23-F313534A2AC1}"/>
              </a:ext>
            </a:extLst>
          </p:cNvPr>
          <p:cNvSpPr>
            <a:spLocks noGrp="1"/>
          </p:cNvSpPr>
          <p:nvPr>
            <p:ph type="body" idx="1"/>
          </p:nvPr>
        </p:nvSpPr>
        <p:spPr>
          <a:xfrm>
            <a:off x="415600" y="927033"/>
            <a:ext cx="11360800" cy="4555200"/>
          </a:xfrm>
        </p:spPr>
        <p:txBody>
          <a:bodyPr>
            <a:noAutofit/>
          </a:bodyPr>
          <a:lstStyle/>
          <a:p>
            <a:pPr marL="152400" indent="0">
              <a:buNone/>
            </a:pPr>
            <a:r>
              <a:rPr kumimoji="1" lang="ja-JP" altLang="en-US" sz="3200" dirty="0"/>
              <a:t>● サービス全体の流れを業務フローで描きながらどこに課題があるか</a:t>
            </a:r>
            <a:endParaRPr kumimoji="1" lang="en-US" altLang="ja-JP" sz="3200" dirty="0"/>
          </a:p>
          <a:p>
            <a:pPr marL="152400" indent="0">
              <a:buNone/>
            </a:pPr>
            <a:r>
              <a:rPr kumimoji="1" lang="ja-JP" altLang="en-US" sz="3200" dirty="0"/>
              <a:t>　  仮説を立てると、複数人でイメージ共有ができていいと思います</a:t>
            </a:r>
            <a:endParaRPr kumimoji="1" lang="en-US" altLang="ja-JP" sz="3200" dirty="0"/>
          </a:p>
          <a:p>
            <a:pPr marL="447675" indent="-295275">
              <a:buFont typeface="システムフォント（レギュラー）"/>
              <a:buChar char="•"/>
            </a:pPr>
            <a:endParaRPr kumimoji="1" lang="en-US" altLang="ja-JP" sz="3200" dirty="0"/>
          </a:p>
        </p:txBody>
      </p:sp>
      <p:sp>
        <p:nvSpPr>
          <p:cNvPr id="10" name="テキスト ボックス 9">
            <a:extLst>
              <a:ext uri="{FF2B5EF4-FFF2-40B4-BE49-F238E27FC236}">
                <a16:creationId xmlns:a16="http://schemas.microsoft.com/office/drawing/2014/main" id="{C3350CB6-B384-9754-7310-E14F1F7AFC0F}"/>
              </a:ext>
            </a:extLst>
          </p:cNvPr>
          <p:cNvSpPr txBox="1"/>
          <p:nvPr/>
        </p:nvSpPr>
        <p:spPr>
          <a:xfrm>
            <a:off x="2696677" y="2215585"/>
            <a:ext cx="6798644" cy="369332"/>
          </a:xfrm>
          <a:prstGeom prst="rect">
            <a:avLst/>
          </a:prstGeom>
          <a:noFill/>
        </p:spPr>
        <p:txBody>
          <a:bodyPr wrap="square" rtlCol="0">
            <a:spAutoFit/>
          </a:bodyPr>
          <a:lstStyle/>
          <a:p>
            <a:r>
              <a:rPr kumimoji="1" lang="ja-JP" altLang="en-US" dirty="0"/>
              <a:t>（参考）</a:t>
            </a:r>
            <a:r>
              <a:rPr lang="ja-JP" altLang="en-US" dirty="0"/>
              <a:t>まちづくり防犯グループ補助金</a:t>
            </a:r>
            <a:r>
              <a:rPr kumimoji="1" lang="ja-JP" altLang="en-US" dirty="0"/>
              <a:t>の業務フローをまとめたもの</a:t>
            </a:r>
          </a:p>
        </p:txBody>
      </p:sp>
      <p:pic>
        <p:nvPicPr>
          <p:cNvPr id="3" name="図 2"/>
          <p:cNvPicPr>
            <a:picLocks noChangeAspect="1"/>
          </p:cNvPicPr>
          <p:nvPr/>
        </p:nvPicPr>
        <p:blipFill>
          <a:blip r:embed="rId3"/>
          <a:stretch>
            <a:fillRect/>
          </a:stretch>
        </p:blipFill>
        <p:spPr>
          <a:xfrm>
            <a:off x="2321553" y="2652060"/>
            <a:ext cx="7308000" cy="4019150"/>
          </a:xfrm>
          <a:prstGeom prst="rect">
            <a:avLst/>
          </a:prstGeom>
        </p:spPr>
      </p:pic>
      <p:sp>
        <p:nvSpPr>
          <p:cNvPr id="5" name="スライド番号プレースホルダー 4"/>
          <p:cNvSpPr>
            <a:spLocks noGrp="1"/>
          </p:cNvSpPr>
          <p:nvPr>
            <p:ph type="sldNum" idx="12"/>
          </p:nvPr>
        </p:nvSpPr>
        <p:spPr/>
        <p:txBody>
          <a:bodyPr/>
          <a:lstStyle/>
          <a:p>
            <a:fld id="{00000000-1234-1234-1234-123412341234}" type="slidenum">
              <a:rPr lang="en-US" altLang="ja" smtClean="0"/>
              <a:pPr/>
              <a:t>19</a:t>
            </a:fld>
            <a:endParaRPr lang="ja" altLang="en-US"/>
          </a:p>
        </p:txBody>
      </p:sp>
    </p:spTree>
    <p:extLst>
      <p:ext uri="{BB962C8B-B14F-4D97-AF65-F5344CB8AC3E}">
        <p14:creationId xmlns:p14="http://schemas.microsoft.com/office/powerpoint/2010/main" val="405020315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2"/>
          </p:nvPr>
        </p:nvSpPr>
        <p:spPr/>
        <p:txBody>
          <a:bodyPr/>
          <a:lstStyle/>
          <a:p>
            <a:fld id="{31DFCBE1-E34B-6C45-A0F2-A4858AA11615}" type="slidenum">
              <a:rPr kumimoji="1" lang="ja-JP" altLang="en-US" smtClean="0"/>
              <a:t>2</a:t>
            </a:fld>
            <a:endParaRPr kumimoji="1" lang="ja-JP" altLang="en-US"/>
          </a:p>
        </p:txBody>
      </p:sp>
      <p:sp>
        <p:nvSpPr>
          <p:cNvPr id="3" name="タイトル 2"/>
          <p:cNvSpPr>
            <a:spLocks noGrp="1"/>
          </p:cNvSpPr>
          <p:nvPr>
            <p:ph type="title"/>
          </p:nvPr>
        </p:nvSpPr>
        <p:spPr/>
        <p:txBody>
          <a:bodyPr/>
          <a:lstStyle/>
          <a:p>
            <a:endParaRPr kumimoji="1" lang="ja-JP" altLang="en-US"/>
          </a:p>
        </p:txBody>
      </p:sp>
    </p:spTree>
    <p:extLst>
      <p:ext uri="{BB962C8B-B14F-4D97-AF65-F5344CB8AC3E}">
        <p14:creationId xmlns:p14="http://schemas.microsoft.com/office/powerpoint/2010/main" val="369689119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FC5F066-C526-BECE-A07C-70156A9BC3E8}"/>
              </a:ext>
            </a:extLst>
          </p:cNvPr>
          <p:cNvSpPr>
            <a:spLocks noGrp="1"/>
          </p:cNvSpPr>
          <p:nvPr>
            <p:ph type="title"/>
          </p:nvPr>
        </p:nvSpPr>
        <p:spPr/>
        <p:txBody>
          <a:bodyPr/>
          <a:lstStyle/>
          <a:p>
            <a:r>
              <a:rPr kumimoji="1" lang="ja-JP" altLang="en-US"/>
              <a:t>インタビューの準備</a:t>
            </a:r>
            <a:r>
              <a:rPr kumimoji="1" lang="en-US" altLang="ja-JP" dirty="0"/>
              <a:t>②</a:t>
            </a:r>
            <a:endParaRPr kumimoji="1" lang="ja-JP" altLang="en-US"/>
          </a:p>
        </p:txBody>
      </p:sp>
      <p:sp>
        <p:nvSpPr>
          <p:cNvPr id="3" name="テキスト プレースホルダー 2">
            <a:extLst>
              <a:ext uri="{FF2B5EF4-FFF2-40B4-BE49-F238E27FC236}">
                <a16:creationId xmlns:a16="http://schemas.microsoft.com/office/drawing/2014/main" id="{0BCADE22-59BB-680C-4462-8235EEE40EA9}"/>
              </a:ext>
            </a:extLst>
          </p:cNvPr>
          <p:cNvSpPr>
            <a:spLocks noGrp="1"/>
          </p:cNvSpPr>
          <p:nvPr>
            <p:ph type="body" idx="1"/>
          </p:nvPr>
        </p:nvSpPr>
        <p:spPr/>
        <p:txBody>
          <a:bodyPr>
            <a:noAutofit/>
          </a:bodyPr>
          <a:lstStyle/>
          <a:p>
            <a:pPr marL="152400" indent="0">
              <a:buNone/>
            </a:pPr>
            <a:r>
              <a:rPr kumimoji="1" lang="ja-JP" altLang="en-US" sz="3200" dirty="0">
                <a:latin typeface="MS UI Gothic" panose="020B0600070205080204" pitchFamily="34" charset="-128"/>
                <a:ea typeface="MS UI Gothic" panose="020B0600070205080204" pitchFamily="34" charset="-128"/>
              </a:rPr>
              <a:t>● 対象を設定する</a:t>
            </a:r>
            <a:endParaRPr kumimoji="1" lang="en-US" altLang="ja-JP" sz="3200" dirty="0">
              <a:latin typeface="MS UI Gothic" panose="020B0600070205080204" pitchFamily="34" charset="-128"/>
              <a:ea typeface="MS UI Gothic" panose="020B0600070205080204" pitchFamily="34" charset="-128"/>
            </a:endParaRPr>
          </a:p>
          <a:p>
            <a:pPr marL="152400" indent="0">
              <a:buNone/>
            </a:pPr>
            <a:endParaRPr kumimoji="1" lang="en-US" altLang="ja-JP" sz="1100" dirty="0">
              <a:latin typeface="MS UI Gothic" panose="020B0600070205080204" pitchFamily="34" charset="-128"/>
              <a:ea typeface="MS UI Gothic" panose="020B0600070205080204" pitchFamily="34" charset="-128"/>
            </a:endParaRPr>
          </a:p>
          <a:p>
            <a:pPr marL="761985" lvl="1" indent="0">
              <a:buNone/>
            </a:pPr>
            <a:r>
              <a:rPr kumimoji="1" lang="ja-JP" altLang="en-US" sz="3200" dirty="0">
                <a:latin typeface="MS UI Gothic" panose="020B0600070205080204" pitchFamily="34" charset="-128"/>
                <a:ea typeface="MS UI Gothic" panose="020B0600070205080204" pitchFamily="34" charset="-128"/>
              </a:rPr>
              <a:t>〇利用者を対象にする</a:t>
            </a:r>
            <a:endParaRPr kumimoji="1" lang="en-US" altLang="ja-JP" sz="3200" dirty="0">
              <a:latin typeface="MS UI Gothic" panose="020B0600070205080204" pitchFamily="34" charset="-128"/>
              <a:ea typeface="MS UI Gothic" panose="020B0600070205080204" pitchFamily="34" charset="-128"/>
            </a:endParaRPr>
          </a:p>
          <a:p>
            <a:pPr marL="761985" lvl="1" indent="0">
              <a:buNone/>
            </a:pPr>
            <a:r>
              <a:rPr kumimoji="1" lang="ja-JP" altLang="en-US" sz="3600" dirty="0">
                <a:latin typeface="MS UI Gothic" panose="020B0600070205080204" pitchFamily="34" charset="-128"/>
                <a:ea typeface="MS UI Gothic" panose="020B0600070205080204" pitchFamily="34" charset="-128"/>
              </a:rPr>
              <a:t>　</a:t>
            </a:r>
            <a:r>
              <a:rPr kumimoji="1" lang="ja-JP" altLang="en-US" sz="2800" dirty="0">
                <a:latin typeface="MS UI Gothic" panose="020B0600070205080204" pitchFamily="34" charset="-128"/>
                <a:ea typeface="MS UI Gothic" panose="020B0600070205080204" pitchFamily="34" charset="-128"/>
              </a:rPr>
              <a:t>（利用しない人の意見は優先度低）</a:t>
            </a:r>
            <a:endParaRPr kumimoji="1" lang="en-US" altLang="ja-JP" sz="2800" dirty="0">
              <a:latin typeface="MS UI Gothic" panose="020B0600070205080204" pitchFamily="34" charset="-128"/>
              <a:ea typeface="MS UI Gothic" panose="020B0600070205080204" pitchFamily="34" charset="-128"/>
            </a:endParaRPr>
          </a:p>
          <a:p>
            <a:pPr marL="761985" lvl="1" indent="0">
              <a:buNone/>
            </a:pPr>
            <a:endParaRPr kumimoji="1" lang="en-US" altLang="ja-JP" sz="1100" dirty="0">
              <a:latin typeface="MS UI Gothic" panose="020B0600070205080204" pitchFamily="34" charset="-128"/>
              <a:ea typeface="MS UI Gothic" panose="020B0600070205080204" pitchFamily="34" charset="-128"/>
            </a:endParaRPr>
          </a:p>
          <a:p>
            <a:pPr marL="761985" lvl="1" indent="0">
              <a:buNone/>
            </a:pPr>
            <a:r>
              <a:rPr kumimoji="1" lang="ja-JP" altLang="en-US" sz="3200" dirty="0">
                <a:latin typeface="MS UI Gothic" panose="020B0600070205080204" pitchFamily="34" charset="-128"/>
                <a:ea typeface="MS UI Gothic" panose="020B0600070205080204" pitchFamily="34" charset="-128"/>
              </a:rPr>
              <a:t>〇利用者属性でグループ分けし、利用者の多いグループから</a:t>
            </a:r>
            <a:endParaRPr kumimoji="1" lang="en-US" altLang="ja-JP" sz="3200" dirty="0">
              <a:latin typeface="MS UI Gothic" panose="020B0600070205080204" pitchFamily="34" charset="-128"/>
              <a:ea typeface="MS UI Gothic" panose="020B0600070205080204" pitchFamily="34" charset="-128"/>
            </a:endParaRPr>
          </a:p>
          <a:p>
            <a:pPr marL="761985" lvl="1" indent="0">
              <a:buNone/>
            </a:pPr>
            <a:r>
              <a:rPr kumimoji="1" lang="ja-JP" altLang="en-US" sz="3200" dirty="0">
                <a:latin typeface="MS UI Gothic" panose="020B0600070205080204" pitchFamily="34" charset="-128"/>
                <a:ea typeface="MS UI Gothic" panose="020B0600070205080204" pitchFamily="34" charset="-128"/>
              </a:rPr>
              <a:t>　 １人、２人を抽出する</a:t>
            </a:r>
            <a:endParaRPr kumimoji="1" lang="en-US" altLang="ja-JP" sz="3200" dirty="0">
              <a:latin typeface="MS UI Gothic" panose="020B0600070205080204" pitchFamily="34" charset="-128"/>
              <a:ea typeface="MS UI Gothic" panose="020B0600070205080204" pitchFamily="34" charset="-128"/>
            </a:endParaRPr>
          </a:p>
          <a:p>
            <a:pPr marL="761985" lvl="1" indent="0">
              <a:buNone/>
            </a:pPr>
            <a:r>
              <a:rPr kumimoji="1" lang="ja-JP" altLang="en-US" sz="3600" dirty="0">
                <a:latin typeface="MS UI Gothic" panose="020B0600070205080204" pitchFamily="34" charset="-128"/>
                <a:ea typeface="MS UI Gothic" panose="020B0600070205080204" pitchFamily="34" charset="-128"/>
              </a:rPr>
              <a:t>　</a:t>
            </a:r>
            <a:r>
              <a:rPr kumimoji="1" lang="ja-JP" altLang="en-US" sz="2800" dirty="0">
                <a:latin typeface="MS UI Gothic" panose="020B0600070205080204" pitchFamily="34" charset="-128"/>
                <a:ea typeface="MS UI Gothic" panose="020B0600070205080204" pitchFamily="34" charset="-128"/>
              </a:rPr>
              <a:t>（利用者属性：性別・年齢・家族構成など）</a:t>
            </a:r>
            <a:endParaRPr kumimoji="1" lang="en-US" altLang="ja-JP" sz="2800" dirty="0">
              <a:latin typeface="MS UI Gothic" panose="020B0600070205080204" pitchFamily="34" charset="-128"/>
              <a:ea typeface="MS UI Gothic" panose="020B0600070205080204" pitchFamily="34" charset="-128"/>
            </a:endParaRPr>
          </a:p>
          <a:p>
            <a:pPr marL="1057260" lvl="1" indent="-295275">
              <a:buFont typeface="システムフォント（レギュラー）"/>
              <a:buChar char="•"/>
            </a:pPr>
            <a:endParaRPr kumimoji="1" lang="ja-JP" altLang="en-US" sz="1600" dirty="0">
              <a:latin typeface="MS UI Gothic" panose="020B0600070205080204" pitchFamily="34" charset="-128"/>
              <a:ea typeface="MS UI Gothic" panose="020B0600070205080204" pitchFamily="34" charset="-128"/>
            </a:endParaRPr>
          </a:p>
        </p:txBody>
      </p:sp>
      <p:sp>
        <p:nvSpPr>
          <p:cNvPr id="5" name="スライド番号プレースホルダー 4"/>
          <p:cNvSpPr>
            <a:spLocks noGrp="1"/>
          </p:cNvSpPr>
          <p:nvPr>
            <p:ph type="sldNum" idx="12"/>
          </p:nvPr>
        </p:nvSpPr>
        <p:spPr/>
        <p:txBody>
          <a:bodyPr/>
          <a:lstStyle/>
          <a:p>
            <a:fld id="{00000000-1234-1234-1234-123412341234}" type="slidenum">
              <a:rPr lang="en-US" altLang="ja" smtClean="0"/>
              <a:pPr/>
              <a:t>20</a:t>
            </a:fld>
            <a:endParaRPr lang="ja" altLang="en-US"/>
          </a:p>
        </p:txBody>
      </p:sp>
    </p:spTree>
    <p:extLst>
      <p:ext uri="{BB962C8B-B14F-4D97-AF65-F5344CB8AC3E}">
        <p14:creationId xmlns:p14="http://schemas.microsoft.com/office/powerpoint/2010/main" val="385304009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FC5F066-C526-BECE-A07C-70156A9BC3E8}"/>
              </a:ext>
            </a:extLst>
          </p:cNvPr>
          <p:cNvSpPr>
            <a:spLocks noGrp="1"/>
          </p:cNvSpPr>
          <p:nvPr>
            <p:ph type="title"/>
          </p:nvPr>
        </p:nvSpPr>
        <p:spPr/>
        <p:txBody>
          <a:bodyPr/>
          <a:lstStyle/>
          <a:p>
            <a:r>
              <a:rPr kumimoji="1" lang="ja-JP" altLang="en-US" dirty="0"/>
              <a:t>インタビューの準備③</a:t>
            </a:r>
          </a:p>
        </p:txBody>
      </p:sp>
      <p:sp>
        <p:nvSpPr>
          <p:cNvPr id="3" name="テキスト プレースホルダー 2">
            <a:extLst>
              <a:ext uri="{FF2B5EF4-FFF2-40B4-BE49-F238E27FC236}">
                <a16:creationId xmlns:a16="http://schemas.microsoft.com/office/drawing/2014/main" id="{0BCADE22-59BB-680C-4462-8235EEE40EA9}"/>
              </a:ext>
            </a:extLst>
          </p:cNvPr>
          <p:cNvSpPr>
            <a:spLocks noGrp="1"/>
          </p:cNvSpPr>
          <p:nvPr>
            <p:ph type="body" idx="1"/>
          </p:nvPr>
        </p:nvSpPr>
        <p:spPr/>
        <p:txBody>
          <a:bodyPr>
            <a:noAutofit/>
          </a:bodyPr>
          <a:lstStyle/>
          <a:p>
            <a:pPr marL="152400" indent="0">
              <a:buNone/>
            </a:pPr>
            <a:r>
              <a:rPr kumimoji="1" lang="ja-JP" altLang="en-US" sz="3200" dirty="0">
                <a:latin typeface="MS UI Gothic" panose="020B0600070205080204" pitchFamily="34" charset="-128"/>
                <a:ea typeface="MS UI Gothic" panose="020B0600070205080204" pitchFamily="34" charset="-128"/>
              </a:rPr>
              <a:t>● 環境を整える</a:t>
            </a:r>
            <a:endParaRPr kumimoji="1" lang="en-US" altLang="ja-JP" sz="3200" dirty="0">
              <a:latin typeface="MS UI Gothic" panose="020B0600070205080204" pitchFamily="34" charset="-128"/>
              <a:ea typeface="MS UI Gothic" panose="020B0600070205080204" pitchFamily="34" charset="-128"/>
            </a:endParaRPr>
          </a:p>
          <a:p>
            <a:pPr marL="152400" indent="0">
              <a:buNone/>
            </a:pPr>
            <a:endParaRPr kumimoji="1" lang="ja-JP" altLang="en-US" sz="1200" dirty="0">
              <a:latin typeface="MS UI Gothic" panose="020B0600070205080204" pitchFamily="34" charset="-128"/>
              <a:ea typeface="MS UI Gothic" panose="020B0600070205080204" pitchFamily="34" charset="-128"/>
            </a:endParaRPr>
          </a:p>
          <a:p>
            <a:pPr marL="761985" lvl="1" indent="0">
              <a:buNone/>
            </a:pPr>
            <a:r>
              <a:rPr kumimoji="1" lang="ja-JP" altLang="en-US" sz="3200" dirty="0">
                <a:latin typeface="MS UI Gothic" panose="020B0600070205080204" pitchFamily="34" charset="-128"/>
                <a:ea typeface="MS UI Gothic" panose="020B0600070205080204" pitchFamily="34" charset="-128"/>
              </a:rPr>
              <a:t>〇対象者の</a:t>
            </a:r>
            <a:r>
              <a:rPr kumimoji="1" lang="ja-JP" altLang="en-US" sz="3200" b="1" dirty="0">
                <a:solidFill>
                  <a:srgbClr val="FF0000"/>
                </a:solidFill>
                <a:latin typeface="MS UI Gothic" panose="020B0600070205080204" pitchFamily="34" charset="-128"/>
                <a:ea typeface="MS UI Gothic" panose="020B0600070205080204" pitchFamily="34" charset="-128"/>
              </a:rPr>
              <a:t>「リラックスできる環境」</a:t>
            </a:r>
            <a:r>
              <a:rPr kumimoji="1" lang="ja-JP" altLang="en-US" sz="3200" dirty="0">
                <a:latin typeface="MS UI Gothic" panose="020B0600070205080204" pitchFamily="34" charset="-128"/>
                <a:ea typeface="MS UI Gothic" panose="020B0600070205080204" pitchFamily="34" charset="-128"/>
              </a:rPr>
              <a:t>を用意する</a:t>
            </a:r>
            <a:endParaRPr kumimoji="1" lang="en-US" altLang="ja-JP" sz="3200" dirty="0">
              <a:latin typeface="MS UI Gothic" panose="020B0600070205080204" pitchFamily="34" charset="-128"/>
              <a:ea typeface="MS UI Gothic" panose="020B0600070205080204" pitchFamily="34" charset="-128"/>
            </a:endParaRPr>
          </a:p>
          <a:p>
            <a:pPr marL="761985" lvl="1" indent="0">
              <a:buNone/>
            </a:pPr>
            <a:r>
              <a:rPr kumimoji="1" lang="ja-JP" altLang="en-US" sz="3200" dirty="0">
                <a:latin typeface="MS UI Gothic" panose="020B0600070205080204" pitchFamily="34" charset="-128"/>
                <a:ea typeface="MS UI Gothic" panose="020B0600070205080204" pitchFamily="34" charset="-128"/>
              </a:rPr>
              <a:t>　 </a:t>
            </a:r>
            <a:r>
              <a:rPr kumimoji="1" lang="ja-JP" altLang="en-US" sz="2800" dirty="0">
                <a:latin typeface="MS UI Gothic" panose="020B0600070205080204" pitchFamily="34" charset="-128"/>
                <a:ea typeface="MS UI Gothic" panose="020B0600070205080204" pitchFamily="34" charset="-128"/>
              </a:rPr>
              <a:t>（先方の自宅や職場、課題の現場など）</a:t>
            </a:r>
            <a:endParaRPr kumimoji="1" lang="en-US" altLang="ja-JP" sz="2800" dirty="0">
              <a:latin typeface="MS UI Gothic" panose="020B0600070205080204" pitchFamily="34" charset="-128"/>
              <a:ea typeface="MS UI Gothic" panose="020B0600070205080204" pitchFamily="34" charset="-128"/>
            </a:endParaRPr>
          </a:p>
          <a:p>
            <a:pPr marL="761985" lvl="1" indent="0">
              <a:buNone/>
            </a:pPr>
            <a:endParaRPr kumimoji="1" lang="en-US" altLang="ja-JP" sz="1200" dirty="0">
              <a:latin typeface="MS UI Gothic" panose="020B0600070205080204" pitchFamily="34" charset="-128"/>
              <a:ea typeface="MS UI Gothic" panose="020B0600070205080204" pitchFamily="34" charset="-128"/>
            </a:endParaRPr>
          </a:p>
          <a:p>
            <a:pPr marL="761985" lvl="1" indent="0">
              <a:buNone/>
            </a:pPr>
            <a:r>
              <a:rPr kumimoji="1" lang="ja-JP" altLang="en-US" sz="3200" dirty="0">
                <a:latin typeface="MS UI Gothic" panose="020B0600070205080204" pitchFamily="34" charset="-128"/>
                <a:ea typeface="MS UI Gothic" panose="020B0600070205080204" pitchFamily="34" charset="-128"/>
              </a:rPr>
              <a:t>〇参加する人数は２名まで</a:t>
            </a:r>
            <a:endParaRPr kumimoji="1" lang="en-US" altLang="ja-JP" sz="3200" dirty="0">
              <a:latin typeface="MS UI Gothic" panose="020B0600070205080204" pitchFamily="34" charset="-128"/>
              <a:ea typeface="MS UI Gothic" panose="020B0600070205080204" pitchFamily="34" charset="-128"/>
            </a:endParaRPr>
          </a:p>
          <a:p>
            <a:pPr marL="761985" lvl="1" indent="0">
              <a:buNone/>
            </a:pPr>
            <a:r>
              <a:rPr kumimoji="1" lang="ja-JP" altLang="en-US" sz="3600" dirty="0">
                <a:latin typeface="MS UI Gothic" panose="020B0600070205080204" pitchFamily="34" charset="-128"/>
                <a:ea typeface="MS UI Gothic" panose="020B0600070205080204" pitchFamily="34" charset="-128"/>
              </a:rPr>
              <a:t>　 </a:t>
            </a:r>
            <a:r>
              <a:rPr kumimoji="1" lang="en-US" altLang="ja-JP" sz="2800" dirty="0">
                <a:latin typeface="MS UI Gothic" panose="020B0600070205080204" pitchFamily="34" charset="-128"/>
                <a:ea typeface="MS UI Gothic" panose="020B0600070205080204" pitchFamily="34" charset="-128"/>
              </a:rPr>
              <a:t>※</a:t>
            </a:r>
            <a:r>
              <a:rPr kumimoji="1" lang="ja-JP" altLang="en-US" sz="2800" dirty="0">
                <a:latin typeface="MS UI Gothic" panose="020B0600070205080204" pitchFamily="34" charset="-128"/>
                <a:ea typeface="MS UI Gothic" panose="020B0600070205080204" pitchFamily="34" charset="-128"/>
              </a:rPr>
              <a:t>あまり大人数で囲まない</a:t>
            </a:r>
            <a:endParaRPr kumimoji="1" lang="en-US" altLang="ja-JP" sz="3600" dirty="0">
              <a:latin typeface="MS UI Gothic" panose="020B0600070205080204" pitchFamily="34" charset="-128"/>
              <a:ea typeface="MS UI Gothic" panose="020B0600070205080204" pitchFamily="34" charset="-128"/>
            </a:endParaRPr>
          </a:p>
        </p:txBody>
      </p:sp>
      <p:sp>
        <p:nvSpPr>
          <p:cNvPr id="5" name="スライド番号プレースホルダー 4"/>
          <p:cNvSpPr>
            <a:spLocks noGrp="1"/>
          </p:cNvSpPr>
          <p:nvPr>
            <p:ph type="sldNum" idx="12"/>
          </p:nvPr>
        </p:nvSpPr>
        <p:spPr/>
        <p:txBody>
          <a:bodyPr/>
          <a:lstStyle/>
          <a:p>
            <a:fld id="{00000000-1234-1234-1234-123412341234}" type="slidenum">
              <a:rPr lang="en-US" altLang="ja" smtClean="0"/>
              <a:pPr/>
              <a:t>21</a:t>
            </a:fld>
            <a:endParaRPr lang="ja" altLang="en-US"/>
          </a:p>
        </p:txBody>
      </p:sp>
    </p:spTree>
    <p:extLst>
      <p:ext uri="{BB962C8B-B14F-4D97-AF65-F5344CB8AC3E}">
        <p14:creationId xmlns:p14="http://schemas.microsoft.com/office/powerpoint/2010/main" val="186496250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FC5F066-C526-BECE-A07C-70156A9BC3E8}"/>
              </a:ext>
            </a:extLst>
          </p:cNvPr>
          <p:cNvSpPr>
            <a:spLocks noGrp="1"/>
          </p:cNvSpPr>
          <p:nvPr>
            <p:ph type="title"/>
          </p:nvPr>
        </p:nvSpPr>
        <p:spPr/>
        <p:txBody>
          <a:bodyPr/>
          <a:lstStyle/>
          <a:p>
            <a:r>
              <a:rPr kumimoji="1" lang="ja-JP" altLang="en-US"/>
              <a:t>インタビューの準備④</a:t>
            </a:r>
          </a:p>
        </p:txBody>
      </p:sp>
      <p:sp>
        <p:nvSpPr>
          <p:cNvPr id="3" name="テキスト プレースホルダー 2">
            <a:extLst>
              <a:ext uri="{FF2B5EF4-FFF2-40B4-BE49-F238E27FC236}">
                <a16:creationId xmlns:a16="http://schemas.microsoft.com/office/drawing/2014/main" id="{0BCADE22-59BB-680C-4462-8235EEE40EA9}"/>
              </a:ext>
            </a:extLst>
          </p:cNvPr>
          <p:cNvSpPr>
            <a:spLocks noGrp="1"/>
          </p:cNvSpPr>
          <p:nvPr>
            <p:ph type="body" idx="1"/>
          </p:nvPr>
        </p:nvSpPr>
        <p:spPr/>
        <p:txBody>
          <a:bodyPr>
            <a:noAutofit/>
          </a:bodyPr>
          <a:lstStyle/>
          <a:p>
            <a:pPr marL="152400" indent="0">
              <a:buNone/>
            </a:pPr>
            <a:r>
              <a:rPr kumimoji="1" lang="ja-JP" altLang="en-US" sz="3200" dirty="0">
                <a:latin typeface="MS UI Gothic" panose="020B0600070205080204" pitchFamily="34" charset="-128"/>
                <a:ea typeface="MS UI Gothic" panose="020B0600070205080204" pitchFamily="34" charset="-128"/>
              </a:rPr>
              <a:t>● 質問事項を考える</a:t>
            </a:r>
            <a:endParaRPr kumimoji="1" lang="en-US" altLang="ja-JP" sz="3200" dirty="0">
              <a:latin typeface="MS UI Gothic" panose="020B0600070205080204" pitchFamily="34" charset="-128"/>
              <a:ea typeface="MS UI Gothic" panose="020B0600070205080204" pitchFamily="34" charset="-128"/>
            </a:endParaRPr>
          </a:p>
          <a:p>
            <a:pPr marL="152400" indent="0">
              <a:buNone/>
            </a:pPr>
            <a:endParaRPr kumimoji="1" lang="en-US" altLang="ja-JP" sz="1200" dirty="0">
              <a:latin typeface="MS UI Gothic" panose="020B0600070205080204" pitchFamily="34" charset="-128"/>
              <a:ea typeface="MS UI Gothic" panose="020B0600070205080204" pitchFamily="34" charset="-128"/>
            </a:endParaRPr>
          </a:p>
          <a:p>
            <a:pPr marL="761985" lvl="1" indent="0">
              <a:buNone/>
            </a:pPr>
            <a:r>
              <a:rPr kumimoji="1" lang="ja-JP" altLang="en-US" sz="3267" dirty="0">
                <a:latin typeface="MS UI Gothic" panose="020B0600070205080204" pitchFamily="34" charset="-128"/>
                <a:ea typeface="MS UI Gothic" panose="020B0600070205080204" pitchFamily="34" charset="-128"/>
              </a:rPr>
              <a:t>〇家族構成や普段の生活、デジタル機器の利用頻度など、</a:t>
            </a:r>
            <a:endParaRPr kumimoji="1" lang="en-US" altLang="ja-JP" sz="3267" dirty="0">
              <a:latin typeface="MS UI Gothic" panose="020B0600070205080204" pitchFamily="34" charset="-128"/>
              <a:ea typeface="MS UI Gothic" panose="020B0600070205080204" pitchFamily="34" charset="-128"/>
            </a:endParaRPr>
          </a:p>
          <a:p>
            <a:pPr marL="761985" lvl="1" indent="0">
              <a:buNone/>
            </a:pPr>
            <a:r>
              <a:rPr kumimoji="1" lang="ja-JP" altLang="en-US" sz="3267" dirty="0">
                <a:latin typeface="MS UI Gothic" panose="020B0600070205080204" pitchFamily="34" charset="-128"/>
                <a:ea typeface="MS UI Gothic" panose="020B0600070205080204" pitchFamily="34" charset="-128"/>
              </a:rPr>
              <a:t>　 サービスに関係しそうな周辺情報を聞く</a:t>
            </a:r>
            <a:endParaRPr kumimoji="1" lang="en-US" altLang="ja-JP" sz="3267" dirty="0">
              <a:latin typeface="MS UI Gothic" panose="020B0600070205080204" pitchFamily="34" charset="-128"/>
              <a:ea typeface="MS UI Gothic" panose="020B0600070205080204" pitchFamily="34" charset="-128"/>
            </a:endParaRPr>
          </a:p>
          <a:p>
            <a:pPr marL="761985" lvl="1" indent="0">
              <a:buNone/>
            </a:pPr>
            <a:endParaRPr kumimoji="1" lang="en-US" altLang="ja-JP" sz="1200" dirty="0">
              <a:latin typeface="MS UI Gothic" panose="020B0600070205080204" pitchFamily="34" charset="-128"/>
              <a:ea typeface="MS UI Gothic" panose="020B0600070205080204" pitchFamily="34" charset="-128"/>
            </a:endParaRPr>
          </a:p>
          <a:p>
            <a:pPr marL="761985" lvl="1" indent="0">
              <a:buNone/>
            </a:pPr>
            <a:r>
              <a:rPr kumimoji="1" lang="ja-JP" altLang="en-US" sz="3267" dirty="0">
                <a:latin typeface="MS UI Gothic" panose="020B0600070205080204" pitchFamily="34" charset="-128"/>
                <a:ea typeface="MS UI Gothic" panose="020B0600070205080204" pitchFamily="34" charset="-128"/>
              </a:rPr>
              <a:t>〇対話の流れに応じて臨機応変に、質問の変更や追加を行う</a:t>
            </a:r>
            <a:endParaRPr kumimoji="1" lang="en-US" altLang="ja-JP" sz="3267" dirty="0">
              <a:latin typeface="MS UI Gothic" panose="020B0600070205080204" pitchFamily="34" charset="-128"/>
              <a:ea typeface="MS UI Gothic" panose="020B0600070205080204" pitchFamily="34" charset="-128"/>
            </a:endParaRPr>
          </a:p>
          <a:p>
            <a:pPr marL="761985" lvl="1" indent="0">
              <a:buNone/>
            </a:pPr>
            <a:r>
              <a:rPr kumimoji="1" lang="ja-JP" altLang="en-US" sz="3267" dirty="0">
                <a:latin typeface="MS UI Gothic" panose="020B0600070205080204" pitchFamily="34" charset="-128"/>
                <a:ea typeface="MS UI Gothic" panose="020B0600070205080204" pitchFamily="34" charset="-128"/>
              </a:rPr>
              <a:t>   ことで被験者の自由な反応を引き出すことを重要視する</a:t>
            </a:r>
            <a:endParaRPr kumimoji="1" lang="en-US" altLang="ja-JP" sz="3267" dirty="0">
              <a:latin typeface="MS UI Gothic" panose="020B0600070205080204" pitchFamily="34" charset="-128"/>
              <a:ea typeface="MS UI Gothic" panose="020B0600070205080204" pitchFamily="34" charset="-128"/>
            </a:endParaRPr>
          </a:p>
        </p:txBody>
      </p:sp>
      <p:sp>
        <p:nvSpPr>
          <p:cNvPr id="5" name="スライド番号プレースホルダー 4"/>
          <p:cNvSpPr>
            <a:spLocks noGrp="1"/>
          </p:cNvSpPr>
          <p:nvPr>
            <p:ph type="sldNum" idx="12"/>
          </p:nvPr>
        </p:nvSpPr>
        <p:spPr/>
        <p:txBody>
          <a:bodyPr/>
          <a:lstStyle/>
          <a:p>
            <a:fld id="{00000000-1234-1234-1234-123412341234}" type="slidenum">
              <a:rPr lang="en-US" altLang="ja" smtClean="0"/>
              <a:pPr/>
              <a:t>22</a:t>
            </a:fld>
            <a:endParaRPr lang="ja" altLang="en-US"/>
          </a:p>
        </p:txBody>
      </p:sp>
    </p:spTree>
    <p:extLst>
      <p:ext uri="{BB962C8B-B14F-4D97-AF65-F5344CB8AC3E}">
        <p14:creationId xmlns:p14="http://schemas.microsoft.com/office/powerpoint/2010/main" val="192494926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FC5F066-C526-BECE-A07C-70156A9BC3E8}"/>
              </a:ext>
            </a:extLst>
          </p:cNvPr>
          <p:cNvSpPr>
            <a:spLocks noGrp="1"/>
          </p:cNvSpPr>
          <p:nvPr>
            <p:ph type="title"/>
          </p:nvPr>
        </p:nvSpPr>
        <p:spPr/>
        <p:txBody>
          <a:bodyPr/>
          <a:lstStyle/>
          <a:p>
            <a:r>
              <a:rPr kumimoji="1" lang="ja-JP" altLang="en-US" dirty="0"/>
              <a:t>インタビューの準備</a:t>
            </a:r>
            <a:r>
              <a:rPr kumimoji="1" lang="en-US" altLang="ja-JP" dirty="0"/>
              <a:t>⑤</a:t>
            </a:r>
            <a:endParaRPr kumimoji="1" lang="ja-JP" altLang="en-US" dirty="0"/>
          </a:p>
        </p:txBody>
      </p:sp>
      <p:sp>
        <p:nvSpPr>
          <p:cNvPr id="3" name="テキスト プレースホルダー 2">
            <a:extLst>
              <a:ext uri="{FF2B5EF4-FFF2-40B4-BE49-F238E27FC236}">
                <a16:creationId xmlns:a16="http://schemas.microsoft.com/office/drawing/2014/main" id="{0BCADE22-59BB-680C-4462-8235EEE40EA9}"/>
              </a:ext>
            </a:extLst>
          </p:cNvPr>
          <p:cNvSpPr>
            <a:spLocks noGrp="1"/>
          </p:cNvSpPr>
          <p:nvPr>
            <p:ph type="body" idx="1"/>
          </p:nvPr>
        </p:nvSpPr>
        <p:spPr/>
        <p:txBody>
          <a:bodyPr>
            <a:noAutofit/>
          </a:bodyPr>
          <a:lstStyle/>
          <a:p>
            <a:pPr marL="152400" indent="0">
              <a:buNone/>
            </a:pPr>
            <a:r>
              <a:rPr kumimoji="1" lang="ja-JP" altLang="en-US" sz="3200" dirty="0">
                <a:latin typeface="MS UI Gothic" panose="020B0600070205080204" pitchFamily="34" charset="-128"/>
                <a:ea typeface="MS UI Gothic" panose="020B0600070205080204" pitchFamily="34" charset="-128"/>
              </a:rPr>
              <a:t>● 当日の</a:t>
            </a:r>
            <a:r>
              <a:rPr kumimoji="1" lang="ja-JP" altLang="en-US" sz="3200" dirty="0"/>
              <a:t>記録を残す</a:t>
            </a:r>
            <a:endParaRPr kumimoji="1" lang="en-US" altLang="ja-JP" sz="3200" dirty="0">
              <a:latin typeface="MS UI Gothic" panose="020B0600070205080204" pitchFamily="34" charset="-128"/>
              <a:ea typeface="MS UI Gothic" panose="020B0600070205080204" pitchFamily="34" charset="-128"/>
            </a:endParaRPr>
          </a:p>
          <a:p>
            <a:pPr marL="152400" indent="0">
              <a:buNone/>
            </a:pPr>
            <a:endParaRPr kumimoji="1" lang="en-US" altLang="ja-JP" sz="1200" dirty="0">
              <a:latin typeface="MS UI Gothic" panose="020B0600070205080204" pitchFamily="34" charset="-128"/>
              <a:ea typeface="MS UI Gothic" panose="020B0600070205080204" pitchFamily="34" charset="-128"/>
            </a:endParaRPr>
          </a:p>
          <a:p>
            <a:pPr marL="761985" lvl="1" indent="0">
              <a:buNone/>
            </a:pPr>
            <a:r>
              <a:rPr kumimoji="1" lang="ja-JP" altLang="en-US" sz="3200" dirty="0">
                <a:latin typeface="MS UI Gothic" panose="020B0600070205080204" pitchFamily="34" charset="-128"/>
                <a:ea typeface="MS UI Gothic" panose="020B0600070205080204" pitchFamily="34" charset="-128"/>
              </a:rPr>
              <a:t>〇映像や音声を記録してよいか確認する</a:t>
            </a:r>
            <a:endParaRPr kumimoji="1" lang="en-US" altLang="ja-JP" sz="3200" dirty="0">
              <a:latin typeface="MS UI Gothic" panose="020B0600070205080204" pitchFamily="34" charset="-128"/>
              <a:ea typeface="MS UI Gothic" panose="020B0600070205080204" pitchFamily="34" charset="-128"/>
            </a:endParaRPr>
          </a:p>
          <a:p>
            <a:pPr marL="761985" lvl="1" indent="0">
              <a:buNone/>
            </a:pPr>
            <a:endParaRPr kumimoji="1" lang="en-US" altLang="ja-JP" sz="1200" dirty="0">
              <a:latin typeface="MS UI Gothic" panose="020B0600070205080204" pitchFamily="34" charset="-128"/>
              <a:ea typeface="MS UI Gothic" panose="020B0600070205080204" pitchFamily="34" charset="-128"/>
            </a:endParaRPr>
          </a:p>
          <a:p>
            <a:pPr marL="761985" lvl="1" indent="0">
              <a:buNone/>
            </a:pPr>
            <a:r>
              <a:rPr kumimoji="1" lang="ja-JP" altLang="en-US" sz="3200" dirty="0">
                <a:latin typeface="MS UI Gothic" panose="020B0600070205080204" pitchFamily="34" charset="-128"/>
                <a:ea typeface="MS UI Gothic" panose="020B0600070205080204" pitchFamily="34" charset="-128"/>
              </a:rPr>
              <a:t>〇答えている内容だけではなく、相手の仕草や感情も観察する</a:t>
            </a:r>
            <a:endParaRPr kumimoji="1" lang="en-US" altLang="ja-JP" sz="3200" dirty="0">
              <a:latin typeface="MS UI Gothic" panose="020B0600070205080204" pitchFamily="34" charset="-128"/>
              <a:ea typeface="MS UI Gothic" panose="020B0600070205080204" pitchFamily="34" charset="-128"/>
            </a:endParaRPr>
          </a:p>
        </p:txBody>
      </p:sp>
      <p:sp>
        <p:nvSpPr>
          <p:cNvPr id="5" name="スライド番号プレースホルダー 4"/>
          <p:cNvSpPr>
            <a:spLocks noGrp="1"/>
          </p:cNvSpPr>
          <p:nvPr>
            <p:ph type="sldNum" idx="12"/>
          </p:nvPr>
        </p:nvSpPr>
        <p:spPr/>
        <p:txBody>
          <a:bodyPr/>
          <a:lstStyle/>
          <a:p>
            <a:fld id="{00000000-1234-1234-1234-123412341234}" type="slidenum">
              <a:rPr lang="en-US" altLang="ja" smtClean="0"/>
              <a:pPr/>
              <a:t>23</a:t>
            </a:fld>
            <a:endParaRPr lang="ja" altLang="en-US"/>
          </a:p>
        </p:txBody>
      </p:sp>
    </p:spTree>
    <p:extLst>
      <p:ext uri="{BB962C8B-B14F-4D97-AF65-F5344CB8AC3E}">
        <p14:creationId xmlns:p14="http://schemas.microsoft.com/office/powerpoint/2010/main" val="345519027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FC5F066-C526-BECE-A07C-70156A9BC3E8}"/>
              </a:ext>
            </a:extLst>
          </p:cNvPr>
          <p:cNvSpPr>
            <a:spLocks noGrp="1"/>
          </p:cNvSpPr>
          <p:nvPr>
            <p:ph type="title"/>
          </p:nvPr>
        </p:nvSpPr>
        <p:spPr>
          <a:xfrm>
            <a:off x="415600" y="129424"/>
            <a:ext cx="11360800" cy="694183"/>
          </a:xfrm>
        </p:spPr>
        <p:txBody>
          <a:bodyPr>
            <a:normAutofit fontScale="90000"/>
          </a:bodyPr>
          <a:lstStyle/>
          <a:p>
            <a:r>
              <a:rPr kumimoji="1" lang="ja-JP" altLang="en-US" sz="3700" dirty="0"/>
              <a:t>インタビューの準備①～</a:t>
            </a:r>
            <a:r>
              <a:rPr kumimoji="1" lang="en-US" altLang="ja-JP" sz="3700" dirty="0"/>
              <a:t>⑤</a:t>
            </a:r>
            <a:r>
              <a:rPr kumimoji="1" lang="ja-JP" altLang="en-US" sz="3700" dirty="0"/>
              <a:t>まとめ </a:t>
            </a:r>
            <a:r>
              <a:rPr kumimoji="1" lang="ja-JP" altLang="en-US" dirty="0">
                <a:solidFill>
                  <a:srgbClr val="FF0000"/>
                </a:solidFill>
              </a:rPr>
              <a:t>（</a:t>
            </a:r>
            <a:r>
              <a:rPr kumimoji="1" lang="en-US" altLang="ja-JP" sz="2700" dirty="0">
                <a:solidFill>
                  <a:srgbClr val="FF0000"/>
                </a:solidFill>
                <a:latin typeface="MS UI Gothic" panose="020B0600070205080204" pitchFamily="50" charset="-128"/>
                <a:ea typeface="MS UI Gothic" panose="020B0600070205080204" pitchFamily="50" charset="-128"/>
              </a:rPr>
              <a:t>※</a:t>
            </a:r>
            <a:r>
              <a:rPr kumimoji="1" lang="ja-JP" altLang="en-US" sz="2700" dirty="0">
                <a:solidFill>
                  <a:srgbClr val="FF0000"/>
                </a:solidFill>
                <a:latin typeface="MS UI Gothic" panose="020B0600070205080204" pitchFamily="50" charset="-128"/>
                <a:ea typeface="MS UI Gothic" panose="020B0600070205080204" pitchFamily="50" charset="-128"/>
              </a:rPr>
              <a:t>全てを完璧をこなす必要はありません</a:t>
            </a:r>
            <a:r>
              <a:rPr kumimoji="1" lang="ja-JP" altLang="en-US" sz="3600" dirty="0">
                <a:solidFill>
                  <a:srgbClr val="FF0000"/>
                </a:solidFill>
                <a:latin typeface="MS UI Gothic" panose="020B0600070205080204" pitchFamily="50" charset="-128"/>
                <a:ea typeface="MS UI Gothic" panose="020B0600070205080204" pitchFamily="50" charset="-128"/>
              </a:rPr>
              <a:t>）</a:t>
            </a:r>
            <a:endParaRPr kumimoji="1" lang="ja-JP" altLang="en-US" dirty="0">
              <a:solidFill>
                <a:srgbClr val="FF0000"/>
              </a:solidFill>
            </a:endParaRPr>
          </a:p>
        </p:txBody>
      </p:sp>
      <p:sp>
        <p:nvSpPr>
          <p:cNvPr id="3" name="テキスト プレースホルダー 2">
            <a:extLst>
              <a:ext uri="{FF2B5EF4-FFF2-40B4-BE49-F238E27FC236}">
                <a16:creationId xmlns:a16="http://schemas.microsoft.com/office/drawing/2014/main" id="{0BCADE22-59BB-680C-4462-8235EEE40EA9}"/>
              </a:ext>
            </a:extLst>
          </p:cNvPr>
          <p:cNvSpPr>
            <a:spLocks noGrp="1"/>
          </p:cNvSpPr>
          <p:nvPr>
            <p:ph type="body" idx="1"/>
          </p:nvPr>
        </p:nvSpPr>
        <p:spPr/>
        <p:txBody>
          <a:bodyPr>
            <a:noAutofit/>
          </a:bodyPr>
          <a:lstStyle/>
          <a:p>
            <a:pPr marL="152400" indent="0">
              <a:buNone/>
            </a:pPr>
            <a:r>
              <a:rPr kumimoji="1" lang="ja-JP" altLang="en-US" sz="3130" dirty="0"/>
              <a:t>① 仮説を立てる</a:t>
            </a:r>
            <a:endParaRPr kumimoji="1" lang="en-US" altLang="ja-JP" sz="3130" dirty="0"/>
          </a:p>
          <a:p>
            <a:pPr marL="152400" indent="0">
              <a:buNone/>
            </a:pPr>
            <a:r>
              <a:rPr kumimoji="1" lang="ja-JP" altLang="en-US" sz="3130" dirty="0"/>
              <a:t>　　　　　↓</a:t>
            </a:r>
            <a:endParaRPr kumimoji="1" lang="en-US" altLang="ja-JP" sz="3130" dirty="0"/>
          </a:p>
          <a:p>
            <a:pPr marL="152400" indent="0">
              <a:buNone/>
            </a:pPr>
            <a:r>
              <a:rPr kumimoji="1" lang="ja-JP" altLang="en-US" sz="3130" dirty="0"/>
              <a:t>② 対象を設定する</a:t>
            </a:r>
            <a:endParaRPr kumimoji="1" lang="en-US" altLang="ja-JP" sz="3130" dirty="0"/>
          </a:p>
          <a:p>
            <a:pPr marL="152400" indent="0">
              <a:buNone/>
            </a:pPr>
            <a:r>
              <a:rPr kumimoji="1" lang="ja-JP" altLang="en-US" sz="3130" dirty="0"/>
              <a:t>　　　　　↓</a:t>
            </a:r>
            <a:endParaRPr kumimoji="1" lang="en-US" altLang="ja-JP" sz="3130" dirty="0"/>
          </a:p>
          <a:p>
            <a:pPr marL="152400" indent="0">
              <a:buNone/>
            </a:pPr>
            <a:r>
              <a:rPr kumimoji="1" lang="ja-JP" altLang="en-US" sz="3130" dirty="0"/>
              <a:t>③ 環境を整える</a:t>
            </a:r>
            <a:endParaRPr kumimoji="1" lang="en-US" altLang="ja-JP" sz="3130" dirty="0"/>
          </a:p>
          <a:p>
            <a:pPr marL="152400" indent="0">
              <a:buNone/>
            </a:pPr>
            <a:r>
              <a:rPr kumimoji="1" lang="ja-JP" altLang="en-US" sz="3130" dirty="0"/>
              <a:t>　　　　　↓</a:t>
            </a:r>
            <a:endParaRPr kumimoji="1" lang="en-US" altLang="ja-JP" sz="3130" dirty="0"/>
          </a:p>
          <a:p>
            <a:pPr marL="152400" indent="0">
              <a:buNone/>
            </a:pPr>
            <a:r>
              <a:rPr kumimoji="1" lang="ja-JP" altLang="en-US" sz="3130" dirty="0"/>
              <a:t>④ 質問事項を考える</a:t>
            </a:r>
            <a:endParaRPr kumimoji="1" lang="en-US" altLang="ja-JP" sz="3130" dirty="0"/>
          </a:p>
          <a:p>
            <a:pPr marL="152400" indent="0">
              <a:buNone/>
            </a:pPr>
            <a:r>
              <a:rPr kumimoji="1" lang="ja-JP" altLang="en-US" sz="3130" dirty="0"/>
              <a:t>　　　　　↓</a:t>
            </a:r>
            <a:endParaRPr kumimoji="1" lang="en-US" altLang="ja-JP" sz="3130" dirty="0"/>
          </a:p>
          <a:p>
            <a:pPr marL="152400" indent="0">
              <a:buNone/>
            </a:pPr>
            <a:r>
              <a:rPr kumimoji="1" lang="ja-JP" altLang="en-US" sz="3130" dirty="0"/>
              <a:t>⑤ 当日の記録を残す</a:t>
            </a:r>
            <a:endParaRPr kumimoji="1" lang="en-US" altLang="ja-JP" sz="3130" dirty="0"/>
          </a:p>
          <a:p>
            <a:pPr marL="152400" indent="0">
              <a:buNone/>
            </a:pPr>
            <a:r>
              <a:rPr kumimoji="1" lang="ja-JP" altLang="en-US" sz="3130" dirty="0"/>
              <a:t>　　（インタビュー）</a:t>
            </a:r>
            <a:endParaRPr kumimoji="1" lang="en-US" altLang="ja-JP" sz="3130" dirty="0"/>
          </a:p>
          <a:p>
            <a:pPr marL="152400" indent="0">
              <a:buNone/>
            </a:pPr>
            <a:endParaRPr kumimoji="1" lang="en-US" altLang="ja-JP" sz="2800" dirty="0"/>
          </a:p>
          <a:p>
            <a:pPr marL="152400" indent="0">
              <a:buNone/>
            </a:pPr>
            <a:endParaRPr kumimoji="1" lang="en-US" altLang="ja-JP" sz="2800" dirty="0"/>
          </a:p>
          <a:p>
            <a:pPr marL="152400" indent="0">
              <a:buNone/>
            </a:pPr>
            <a:endParaRPr kumimoji="1" lang="en-US" altLang="ja-JP" sz="3133" dirty="0">
              <a:latin typeface="MS UI Gothic" panose="020B0600070205080204" pitchFamily="34" charset="-128"/>
              <a:ea typeface="MS UI Gothic" panose="020B0600070205080204" pitchFamily="34" charset="-128"/>
            </a:endParaRPr>
          </a:p>
          <a:p>
            <a:pPr marL="761985" lvl="1" indent="0">
              <a:buNone/>
            </a:pPr>
            <a:endParaRPr kumimoji="1" lang="en-US" altLang="ja-JP" sz="3200" dirty="0">
              <a:latin typeface="MS UI Gothic" panose="020B0600070205080204" pitchFamily="34" charset="-128"/>
              <a:ea typeface="MS UI Gothic" panose="020B0600070205080204" pitchFamily="34" charset="-128"/>
            </a:endParaRPr>
          </a:p>
          <a:p>
            <a:pPr marL="761985" lvl="1" indent="0">
              <a:buNone/>
            </a:pPr>
            <a:endParaRPr kumimoji="1" lang="en-US" altLang="ja-JP" sz="2800" dirty="0">
              <a:latin typeface="MS UI Gothic" panose="020B0600070205080204" pitchFamily="34" charset="-128"/>
              <a:ea typeface="MS UI Gothic" panose="020B0600070205080204" pitchFamily="34" charset="-128"/>
            </a:endParaRPr>
          </a:p>
          <a:p>
            <a:pPr marL="152400" indent="0">
              <a:buNone/>
            </a:pPr>
            <a:endParaRPr kumimoji="1" lang="en-US" altLang="ja-JP" sz="3200" dirty="0">
              <a:latin typeface="MS UI Gothic" panose="020B0600070205080204" pitchFamily="34" charset="-128"/>
              <a:ea typeface="MS UI Gothic" panose="020B0600070205080204" pitchFamily="34" charset="-128"/>
            </a:endParaRPr>
          </a:p>
        </p:txBody>
      </p:sp>
      <p:sp>
        <p:nvSpPr>
          <p:cNvPr id="32" name="テキスト ボックス 31"/>
          <p:cNvSpPr txBox="1"/>
          <p:nvPr/>
        </p:nvSpPr>
        <p:spPr>
          <a:xfrm>
            <a:off x="5894421" y="2685043"/>
            <a:ext cx="6069771" cy="1384995"/>
          </a:xfrm>
          <a:prstGeom prst="rect">
            <a:avLst/>
          </a:prstGeom>
          <a:noFill/>
        </p:spPr>
        <p:txBody>
          <a:bodyPr wrap="square" rtlCol="0">
            <a:spAutoFit/>
          </a:bodyPr>
          <a:lstStyle/>
          <a:p>
            <a:r>
              <a:rPr kumimoji="1" lang="ja-JP" altLang="en-US" sz="2800" b="1" dirty="0">
                <a:latin typeface="MS UI Gothic" panose="020B0600070205080204" pitchFamily="50" charset="-128"/>
                <a:ea typeface="MS UI Gothic" panose="020B0600070205080204" pitchFamily="50" charset="-128"/>
              </a:rPr>
              <a:t>「インタビュー」</a:t>
            </a:r>
            <a:r>
              <a:rPr kumimoji="1" lang="ja-JP" altLang="en-US" sz="2800" dirty="0">
                <a:latin typeface="MS UI Gothic" panose="020B0600070205080204" pitchFamily="50" charset="-128"/>
                <a:ea typeface="MS UI Gothic" panose="020B0600070205080204" pitchFamily="50" charset="-128"/>
              </a:rPr>
              <a:t>の後に</a:t>
            </a:r>
            <a:r>
              <a:rPr lang="ja-JP" altLang="en-US" sz="2800" b="1" dirty="0">
                <a:latin typeface="MS UI Gothic" panose="020B0600070205080204" pitchFamily="50" charset="-128"/>
                <a:ea typeface="MS UI Gothic" panose="020B0600070205080204" pitchFamily="50" charset="-128"/>
              </a:rPr>
              <a:t>「</a:t>
            </a:r>
            <a:r>
              <a:rPr kumimoji="1" lang="ja-JP" altLang="en-US" sz="2800" b="1" dirty="0">
                <a:latin typeface="MS UI Gothic" panose="020B0600070205080204" pitchFamily="50" charset="-128"/>
                <a:ea typeface="MS UI Gothic" panose="020B0600070205080204" pitchFamily="50" charset="-128"/>
              </a:rPr>
              <a:t>仮説を立てること」</a:t>
            </a:r>
            <a:r>
              <a:rPr kumimoji="1" lang="ja-JP" altLang="en-US" sz="2800" dirty="0">
                <a:latin typeface="MS UI Gothic" panose="020B0600070205080204" pitchFamily="50" charset="-128"/>
                <a:ea typeface="MS UI Gothic" panose="020B0600070205080204" pitchFamily="50" charset="-128"/>
              </a:rPr>
              <a:t>を</a:t>
            </a:r>
            <a:endParaRPr kumimoji="1" lang="en-US" altLang="ja-JP" sz="2800" dirty="0">
              <a:latin typeface="MS UI Gothic" panose="020B0600070205080204" pitchFamily="50" charset="-128"/>
              <a:ea typeface="MS UI Gothic" panose="020B0600070205080204" pitchFamily="50" charset="-128"/>
            </a:endParaRPr>
          </a:p>
          <a:p>
            <a:r>
              <a:rPr lang="ja-JP" altLang="en-US" sz="2800" dirty="0">
                <a:latin typeface="MS UI Gothic" panose="020B0600070205080204" pitchFamily="50" charset="-128"/>
                <a:ea typeface="MS UI Gothic" panose="020B0600070205080204" pitchFamily="50" charset="-128"/>
              </a:rPr>
              <a:t>繰り返すことで、</a:t>
            </a:r>
            <a:endParaRPr lang="en-US" altLang="ja-JP" sz="2800" dirty="0">
              <a:latin typeface="MS UI Gothic" panose="020B0600070205080204" pitchFamily="50" charset="-128"/>
              <a:ea typeface="MS UI Gothic" panose="020B0600070205080204" pitchFamily="50" charset="-128"/>
            </a:endParaRPr>
          </a:p>
          <a:p>
            <a:r>
              <a:rPr kumimoji="1" lang="ja-JP" altLang="en-US" sz="2800" b="1" dirty="0">
                <a:latin typeface="MS UI Gothic" panose="020B0600070205080204" pitchFamily="50" charset="-128"/>
                <a:ea typeface="MS UI Gothic" panose="020B0600070205080204" pitchFamily="50" charset="-128"/>
              </a:rPr>
              <a:t>「仮説の検証」</a:t>
            </a:r>
            <a:r>
              <a:rPr kumimoji="1" lang="ja-JP" altLang="en-US" sz="2800" dirty="0">
                <a:latin typeface="MS UI Gothic" panose="020B0600070205080204" pitchFamily="50" charset="-128"/>
                <a:ea typeface="MS UI Gothic" panose="020B0600070205080204" pitchFamily="50" charset="-128"/>
              </a:rPr>
              <a:t>を行うことができます</a:t>
            </a:r>
          </a:p>
        </p:txBody>
      </p:sp>
      <p:grpSp>
        <p:nvGrpSpPr>
          <p:cNvPr id="41" name="グループ化 40"/>
          <p:cNvGrpSpPr/>
          <p:nvPr/>
        </p:nvGrpSpPr>
        <p:grpSpPr>
          <a:xfrm>
            <a:off x="4218643" y="1280160"/>
            <a:ext cx="1455240" cy="4437613"/>
            <a:chOff x="6489490" y="1599463"/>
            <a:chExt cx="1455240" cy="4282440"/>
          </a:xfrm>
        </p:grpSpPr>
        <p:cxnSp>
          <p:nvCxnSpPr>
            <p:cNvPr id="34" name="直線コネクタ 33"/>
            <p:cNvCxnSpPr/>
            <p:nvPr/>
          </p:nvCxnSpPr>
          <p:spPr>
            <a:xfrm flipV="1">
              <a:off x="6489490" y="5851423"/>
              <a:ext cx="1440000" cy="15240"/>
            </a:xfrm>
            <a:prstGeom prst="line">
              <a:avLst/>
            </a:prstGeom>
            <a:ln w="98425">
              <a:solidFill>
                <a:schemeClr val="tx1"/>
              </a:solidFill>
              <a:headEnd w="lg" len="lg"/>
            </a:ln>
          </p:spPr>
          <p:style>
            <a:lnRef idx="1">
              <a:schemeClr val="accent1"/>
            </a:lnRef>
            <a:fillRef idx="0">
              <a:schemeClr val="accent1"/>
            </a:fillRef>
            <a:effectRef idx="0">
              <a:schemeClr val="accent1"/>
            </a:effectRef>
            <a:fontRef idx="minor">
              <a:schemeClr val="tx1"/>
            </a:fontRef>
          </p:style>
        </p:cxnSp>
        <p:cxnSp>
          <p:nvCxnSpPr>
            <p:cNvPr id="36" name="直線コネクタ 35"/>
            <p:cNvCxnSpPr/>
            <p:nvPr/>
          </p:nvCxnSpPr>
          <p:spPr>
            <a:xfrm>
              <a:off x="7894320" y="1599463"/>
              <a:ext cx="0" cy="4282440"/>
            </a:xfrm>
            <a:prstGeom prst="line">
              <a:avLst/>
            </a:prstGeom>
            <a:ln w="98425">
              <a:solidFill>
                <a:schemeClr val="tx1"/>
              </a:solidFill>
              <a:headEnd w="lg" len="lg"/>
            </a:ln>
          </p:spPr>
          <p:style>
            <a:lnRef idx="1">
              <a:schemeClr val="accent1"/>
            </a:lnRef>
            <a:fillRef idx="0">
              <a:schemeClr val="accent1"/>
            </a:fillRef>
            <a:effectRef idx="0">
              <a:schemeClr val="accent1"/>
            </a:effectRef>
            <a:fontRef idx="minor">
              <a:schemeClr val="tx1"/>
            </a:fontRef>
          </p:style>
        </p:cxnSp>
        <p:cxnSp>
          <p:nvCxnSpPr>
            <p:cNvPr id="40" name="直線矢印コネクタ 39"/>
            <p:cNvCxnSpPr/>
            <p:nvPr/>
          </p:nvCxnSpPr>
          <p:spPr>
            <a:xfrm flipH="1">
              <a:off x="6504730" y="1599463"/>
              <a:ext cx="1440000" cy="0"/>
            </a:xfrm>
            <a:prstGeom prst="straightConnector1">
              <a:avLst/>
            </a:prstGeom>
            <a:ln w="98425">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5" name="スライド番号プレースホルダー 4"/>
          <p:cNvSpPr>
            <a:spLocks noGrp="1"/>
          </p:cNvSpPr>
          <p:nvPr>
            <p:ph type="sldNum" idx="12"/>
          </p:nvPr>
        </p:nvSpPr>
        <p:spPr/>
        <p:txBody>
          <a:bodyPr/>
          <a:lstStyle/>
          <a:p>
            <a:fld id="{00000000-1234-1234-1234-123412341234}" type="slidenum">
              <a:rPr lang="en-US" altLang="ja" smtClean="0"/>
              <a:pPr/>
              <a:t>24</a:t>
            </a:fld>
            <a:endParaRPr lang="ja" altLang="en-US"/>
          </a:p>
        </p:txBody>
      </p:sp>
    </p:spTree>
    <p:extLst>
      <p:ext uri="{BB962C8B-B14F-4D97-AF65-F5344CB8AC3E}">
        <p14:creationId xmlns:p14="http://schemas.microsoft.com/office/powerpoint/2010/main" val="53919977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Google Shape;75;p17">
            <a:extLst>
              <a:ext uri="{FF2B5EF4-FFF2-40B4-BE49-F238E27FC236}">
                <a16:creationId xmlns:a16="http://schemas.microsoft.com/office/drawing/2014/main" id="{03D3824F-BEDF-CFB7-D02C-C2122F4D197C}"/>
              </a:ext>
            </a:extLst>
          </p:cNvPr>
          <p:cNvSpPr/>
          <p:nvPr/>
        </p:nvSpPr>
        <p:spPr>
          <a:xfrm rot="10800000" flipH="1">
            <a:off x="2349799" y="4216320"/>
            <a:ext cx="7452000" cy="85744"/>
          </a:xfrm>
          <a:prstGeom prst="rect">
            <a:avLst/>
          </a:prstGeom>
          <a:solidFill>
            <a:srgbClr val="FFFF00"/>
          </a:solidFill>
          <a:ln>
            <a:noFill/>
          </a:ln>
        </p:spPr>
        <p:txBody>
          <a:bodyPr spcFirstLastPara="1" wrap="square" lIns="91433" tIns="45700" rIns="91433" bIns="45700" anchor="ctr" anchorCtr="0">
            <a:noAutofit/>
          </a:bodyPr>
          <a:lstStyle/>
          <a:p>
            <a:pPr algn="ctr" defTabSz="1219170">
              <a:buClr>
                <a:srgbClr val="000000"/>
              </a:buClr>
              <a:defRPr/>
            </a:pPr>
            <a:endParaRPr kumimoji="0" sz="1600" kern="0" dirty="0">
              <a:solidFill>
                <a:srgbClr val="000000">
                  <a:lumMod val="75000"/>
                  <a:lumOff val="25000"/>
                </a:srgbClr>
              </a:solidFill>
              <a:latin typeface="MS UI Gothic" panose="020B0600070205080204" pitchFamily="34" charset="-128"/>
              <a:ea typeface="MS UI Gothic" panose="020B0600070205080204" pitchFamily="34" charset="-128"/>
              <a:cs typeface="Calibri"/>
              <a:sym typeface="Calibri"/>
            </a:endParaRPr>
          </a:p>
        </p:txBody>
      </p:sp>
      <p:sp>
        <p:nvSpPr>
          <p:cNvPr id="2" name="Google Shape;75;p17">
            <a:extLst>
              <a:ext uri="{FF2B5EF4-FFF2-40B4-BE49-F238E27FC236}">
                <a16:creationId xmlns:a16="http://schemas.microsoft.com/office/drawing/2014/main" id="{03D3824F-BEDF-CFB7-D02C-C2122F4D197C}"/>
              </a:ext>
            </a:extLst>
          </p:cNvPr>
          <p:cNvSpPr/>
          <p:nvPr/>
        </p:nvSpPr>
        <p:spPr>
          <a:xfrm rot="10800000" flipH="1">
            <a:off x="5236156" y="2977896"/>
            <a:ext cx="1741228" cy="85744"/>
          </a:xfrm>
          <a:prstGeom prst="rect">
            <a:avLst/>
          </a:prstGeom>
          <a:solidFill>
            <a:srgbClr val="FFFF00"/>
          </a:solidFill>
          <a:ln>
            <a:noFill/>
          </a:ln>
        </p:spPr>
        <p:txBody>
          <a:bodyPr spcFirstLastPara="1" wrap="square" lIns="91433" tIns="45700" rIns="91433" bIns="45700" anchor="ctr" anchorCtr="0">
            <a:noAutofit/>
          </a:bodyPr>
          <a:lstStyle/>
          <a:p>
            <a:pPr algn="ctr" defTabSz="1219170">
              <a:buClr>
                <a:srgbClr val="000000"/>
              </a:buClr>
              <a:defRPr/>
            </a:pPr>
            <a:endParaRPr kumimoji="0" sz="1600" kern="0" dirty="0">
              <a:solidFill>
                <a:srgbClr val="000000">
                  <a:lumMod val="75000"/>
                  <a:lumOff val="25000"/>
                </a:srgbClr>
              </a:solidFill>
              <a:latin typeface="MS UI Gothic" panose="020B0600070205080204" pitchFamily="34" charset="-128"/>
              <a:ea typeface="MS UI Gothic" panose="020B0600070205080204" pitchFamily="34" charset="-128"/>
              <a:cs typeface="Calibri"/>
              <a:sym typeface="Calibri"/>
            </a:endParaRPr>
          </a:p>
        </p:txBody>
      </p:sp>
      <p:sp>
        <p:nvSpPr>
          <p:cNvPr id="5" name="タイトル 4">
            <a:extLst>
              <a:ext uri="{FF2B5EF4-FFF2-40B4-BE49-F238E27FC236}">
                <a16:creationId xmlns:a16="http://schemas.microsoft.com/office/drawing/2014/main" id="{6C0154A0-45CE-0FBE-FDCE-293964B8E415}"/>
              </a:ext>
            </a:extLst>
          </p:cNvPr>
          <p:cNvSpPr>
            <a:spLocks noGrp="1"/>
          </p:cNvSpPr>
          <p:nvPr>
            <p:ph type="title"/>
          </p:nvPr>
        </p:nvSpPr>
        <p:spPr>
          <a:xfrm>
            <a:off x="415600" y="2831288"/>
            <a:ext cx="11360800" cy="1122400"/>
          </a:xfrm>
        </p:spPr>
        <p:txBody>
          <a:bodyPr>
            <a:noAutofit/>
          </a:bodyPr>
          <a:lstStyle/>
          <a:p>
            <a:r>
              <a:rPr lang="ja-JP" altLang="en-US" sz="4000" dirty="0"/>
              <a:t>ワーク２</a:t>
            </a:r>
            <a:r>
              <a:rPr lang="en-US" altLang="ja-JP" sz="4000" dirty="0"/>
              <a:t/>
            </a:r>
            <a:br>
              <a:rPr lang="en-US" altLang="ja-JP" sz="4000" dirty="0"/>
            </a:br>
            <a:r>
              <a:rPr lang="en-US" altLang="ja-JP" sz="4000" dirty="0"/>
              <a:t/>
            </a:r>
            <a:br>
              <a:rPr lang="en-US" altLang="ja-JP" sz="4000" dirty="0"/>
            </a:br>
            <a:r>
              <a:rPr lang="ja-JP" altLang="en-US" sz="4000" dirty="0"/>
              <a:t>インタビューを設計してみよう（献立表）</a:t>
            </a:r>
          </a:p>
        </p:txBody>
      </p:sp>
      <p:sp>
        <p:nvSpPr>
          <p:cNvPr id="3" name="スライド番号プレースホルダー 2"/>
          <p:cNvSpPr>
            <a:spLocks noGrp="1"/>
          </p:cNvSpPr>
          <p:nvPr>
            <p:ph type="sldNum" idx="12"/>
          </p:nvPr>
        </p:nvSpPr>
        <p:spPr/>
        <p:txBody>
          <a:bodyPr/>
          <a:lstStyle/>
          <a:p>
            <a:fld id="{00000000-1234-1234-1234-123412341234}" type="slidenum">
              <a:rPr lang="en-US" altLang="ja" smtClean="0"/>
              <a:pPr/>
              <a:t>25</a:t>
            </a:fld>
            <a:endParaRPr lang="ja" altLang="en-US"/>
          </a:p>
        </p:txBody>
      </p:sp>
    </p:spTree>
    <p:extLst>
      <p:ext uri="{BB962C8B-B14F-4D97-AF65-F5344CB8AC3E}">
        <p14:creationId xmlns:p14="http://schemas.microsoft.com/office/powerpoint/2010/main" val="22821453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78DEA99-67BA-E5A2-53EE-A6BA65C56E3C}"/>
              </a:ext>
            </a:extLst>
          </p:cNvPr>
          <p:cNvSpPr>
            <a:spLocks noGrp="1"/>
          </p:cNvSpPr>
          <p:nvPr>
            <p:ph type="title"/>
          </p:nvPr>
        </p:nvSpPr>
        <p:spPr/>
        <p:txBody>
          <a:bodyPr>
            <a:normAutofit fontScale="90000"/>
          </a:bodyPr>
          <a:lstStyle/>
          <a:p>
            <a:r>
              <a:rPr lang="ja-JP" altLang="en-US" sz="3600" dirty="0"/>
              <a:t>ワーク２</a:t>
            </a:r>
            <a:r>
              <a:rPr kumimoji="1" lang="ja-JP" altLang="en-US" sz="3600" dirty="0"/>
              <a:t>：インタビューを設計してみよう</a:t>
            </a:r>
            <a:r>
              <a:rPr lang="ja-JP" altLang="en-US" sz="3600" dirty="0"/>
              <a:t>（献立表）</a:t>
            </a:r>
            <a:r>
              <a:rPr kumimoji="1" lang="ja-JP" altLang="en-US" sz="3600" dirty="0"/>
              <a:t>（</a:t>
            </a:r>
            <a:r>
              <a:rPr kumimoji="1" lang="en-US" altLang="ja-JP" sz="3600" dirty="0"/>
              <a:t>1/2</a:t>
            </a:r>
            <a:r>
              <a:rPr kumimoji="1" lang="ja-JP" altLang="en-US" sz="3600" dirty="0"/>
              <a:t>）</a:t>
            </a:r>
          </a:p>
        </p:txBody>
      </p:sp>
      <p:sp>
        <p:nvSpPr>
          <p:cNvPr id="3" name="テキスト プレースホルダー 2">
            <a:extLst>
              <a:ext uri="{FF2B5EF4-FFF2-40B4-BE49-F238E27FC236}">
                <a16:creationId xmlns:a16="http://schemas.microsoft.com/office/drawing/2014/main" id="{07661806-0935-E706-5FE3-4CF7265C1DB2}"/>
              </a:ext>
            </a:extLst>
          </p:cNvPr>
          <p:cNvSpPr>
            <a:spLocks noGrp="1"/>
          </p:cNvSpPr>
          <p:nvPr>
            <p:ph type="body" idx="1"/>
          </p:nvPr>
        </p:nvSpPr>
        <p:spPr>
          <a:xfrm>
            <a:off x="6412674" y="2084037"/>
            <a:ext cx="5363725" cy="3801756"/>
          </a:xfrm>
        </p:spPr>
        <p:txBody>
          <a:bodyPr>
            <a:normAutofit/>
          </a:bodyPr>
          <a:lstStyle/>
          <a:p>
            <a:pPr marL="152396" indent="0">
              <a:buNone/>
            </a:pPr>
            <a:r>
              <a:rPr lang="en-US" altLang="ja-JP" sz="2400" dirty="0">
                <a:solidFill>
                  <a:schemeClr val="tx1"/>
                </a:solidFill>
              </a:rPr>
              <a:t>【</a:t>
            </a:r>
            <a:r>
              <a:rPr lang="ja-JP" altLang="en-US" sz="2400" dirty="0">
                <a:solidFill>
                  <a:schemeClr val="tx1"/>
                </a:solidFill>
              </a:rPr>
              <a:t>仮説</a:t>
            </a:r>
            <a:r>
              <a:rPr lang="en-US" altLang="ja-JP" sz="2400" dirty="0">
                <a:solidFill>
                  <a:schemeClr val="tx1"/>
                </a:solidFill>
              </a:rPr>
              <a:t>】</a:t>
            </a:r>
          </a:p>
          <a:p>
            <a:pPr marL="152396" indent="0">
              <a:buNone/>
            </a:pPr>
            <a:r>
              <a:rPr lang="ja-JP" altLang="en-US" sz="2000" dirty="0">
                <a:solidFill>
                  <a:schemeClr val="tx1"/>
                </a:solidFill>
              </a:rPr>
              <a:t>● ”目視と手作業”で支えているアレルギー等の</a:t>
            </a:r>
            <a:endParaRPr lang="en-US" altLang="ja-JP" sz="2000" dirty="0">
              <a:solidFill>
                <a:schemeClr val="tx1"/>
              </a:solidFill>
            </a:endParaRPr>
          </a:p>
          <a:p>
            <a:pPr marL="152396" indent="0">
              <a:buNone/>
            </a:pPr>
            <a:r>
              <a:rPr lang="ja-JP" altLang="en-US" sz="2000" dirty="0">
                <a:solidFill>
                  <a:schemeClr val="tx1"/>
                </a:solidFill>
              </a:rPr>
              <a:t>　　対応を少しでも簡単にするために、献立表の</a:t>
            </a:r>
            <a:endParaRPr lang="en-US" altLang="ja-JP" sz="2000" dirty="0">
              <a:solidFill>
                <a:schemeClr val="tx1"/>
              </a:solidFill>
            </a:endParaRPr>
          </a:p>
          <a:p>
            <a:pPr marL="152396" indent="0">
              <a:buNone/>
            </a:pPr>
            <a:r>
              <a:rPr lang="ja-JP" altLang="en-US" sz="2000" dirty="0">
                <a:solidFill>
                  <a:schemeClr val="tx1"/>
                </a:solidFill>
              </a:rPr>
              <a:t>　　見直しが必要なのではないか？</a:t>
            </a:r>
            <a:endParaRPr lang="ja-JP" altLang="en-US" sz="800" dirty="0">
              <a:solidFill>
                <a:schemeClr val="tx1"/>
              </a:solidFill>
            </a:endParaRPr>
          </a:p>
          <a:p>
            <a:pPr marL="152396" indent="0">
              <a:buNone/>
            </a:pPr>
            <a:r>
              <a:rPr lang="ja-JP" altLang="en-US" sz="2000" dirty="0">
                <a:solidFill>
                  <a:schemeClr val="tx1"/>
                </a:solidFill>
              </a:rPr>
              <a:t>● アプリのほうが、見やすさ・検索性も上がって、</a:t>
            </a:r>
            <a:endParaRPr lang="en-US" altLang="ja-JP" sz="2000" dirty="0">
              <a:solidFill>
                <a:schemeClr val="tx1"/>
              </a:solidFill>
            </a:endParaRPr>
          </a:p>
          <a:p>
            <a:pPr marL="152396" indent="0">
              <a:buNone/>
            </a:pPr>
            <a:r>
              <a:rPr lang="ja-JP" altLang="en-US" sz="2000" dirty="0">
                <a:solidFill>
                  <a:schemeClr val="tx1"/>
                </a:solidFill>
              </a:rPr>
              <a:t>　　親御さん方は喜ぶのではないか？</a:t>
            </a:r>
            <a:endParaRPr lang="en-US" altLang="ja-JP" sz="2000" dirty="0">
              <a:solidFill>
                <a:schemeClr val="tx1"/>
              </a:solidFill>
            </a:endParaRPr>
          </a:p>
          <a:p>
            <a:pPr marL="152396" indent="0">
              <a:buNone/>
            </a:pPr>
            <a:r>
              <a:rPr lang="ja-JP" altLang="en-US" sz="2000" dirty="0">
                <a:solidFill>
                  <a:schemeClr val="tx1"/>
                </a:solidFill>
              </a:rPr>
              <a:t>● 学校側も、アプリで入れてもらったほうがチェック</a:t>
            </a:r>
            <a:endParaRPr lang="en-US" altLang="ja-JP" sz="2000" dirty="0">
              <a:solidFill>
                <a:schemeClr val="tx1"/>
              </a:solidFill>
            </a:endParaRPr>
          </a:p>
          <a:p>
            <a:pPr marL="152396" indent="0">
              <a:buNone/>
            </a:pPr>
            <a:r>
              <a:rPr lang="ja-JP" altLang="en-US" sz="2000" dirty="0">
                <a:solidFill>
                  <a:schemeClr val="tx1"/>
                </a:solidFill>
              </a:rPr>
              <a:t>　　しやすいのではないか？</a:t>
            </a:r>
            <a:endParaRPr lang="en-US" altLang="ja-JP" sz="2000" dirty="0">
              <a:solidFill>
                <a:schemeClr val="tx1"/>
              </a:solidFill>
            </a:endParaRPr>
          </a:p>
        </p:txBody>
      </p:sp>
      <p:sp>
        <p:nvSpPr>
          <p:cNvPr id="6" name="テキスト ボックス 5">
            <a:extLst>
              <a:ext uri="{FF2B5EF4-FFF2-40B4-BE49-F238E27FC236}">
                <a16:creationId xmlns:a16="http://schemas.microsoft.com/office/drawing/2014/main" id="{9B3FCD24-F4CB-DFD0-7E1D-1C4A00722F66}"/>
              </a:ext>
            </a:extLst>
          </p:cNvPr>
          <p:cNvSpPr txBox="1"/>
          <p:nvPr/>
        </p:nvSpPr>
        <p:spPr>
          <a:xfrm>
            <a:off x="415599" y="960671"/>
            <a:ext cx="11360799" cy="954107"/>
          </a:xfrm>
          <a:prstGeom prst="rect">
            <a:avLst/>
          </a:prstGeom>
          <a:noFill/>
        </p:spPr>
        <p:txBody>
          <a:bodyPr wrap="square">
            <a:spAutoFit/>
          </a:bodyPr>
          <a:lstStyle/>
          <a:p>
            <a:r>
              <a:rPr lang="ja-JP" altLang="en-US" sz="2800" b="1" dirty="0">
                <a:latin typeface="MS UI Gothic" panose="020B0600070205080204" pitchFamily="50" charset="-128"/>
                <a:ea typeface="MS UI Gothic" panose="020B0600070205080204" pitchFamily="50" charset="-128"/>
              </a:rPr>
              <a:t>テーマ：食品アレルギーを持つ方向け</a:t>
            </a:r>
            <a:r>
              <a:rPr lang="ja-JP" altLang="en-US" sz="2800" dirty="0">
                <a:latin typeface="MS UI Gothic" panose="020B0600070205080204" pitchFamily="50" charset="-128"/>
                <a:ea typeface="MS UI Gothic" panose="020B0600070205080204" pitchFamily="50" charset="-128"/>
              </a:rPr>
              <a:t>の</a:t>
            </a:r>
            <a:r>
              <a:rPr kumimoji="1" lang="ja-JP" altLang="en-US" sz="2800" dirty="0">
                <a:latin typeface="MS UI Gothic" panose="020B0600070205080204" pitchFamily="50" charset="-128"/>
                <a:ea typeface="MS UI Gothic" panose="020B0600070205080204" pitchFamily="50" charset="-128"/>
              </a:rPr>
              <a:t>給食献立の電子化ニーズの把握</a:t>
            </a:r>
            <a:r>
              <a:rPr lang="ja-JP" altLang="en-US" sz="2800" b="1" dirty="0">
                <a:latin typeface="MS UI Gothic" panose="020B0600070205080204" pitchFamily="34" charset="-128"/>
                <a:ea typeface="MS UI Gothic" panose="020B0600070205080204" pitchFamily="34" charset="-128"/>
              </a:rPr>
              <a:t/>
            </a:r>
            <a:br>
              <a:rPr lang="ja-JP" altLang="en-US" sz="2800" b="1" dirty="0">
                <a:latin typeface="MS UI Gothic" panose="020B0600070205080204" pitchFamily="34" charset="-128"/>
                <a:ea typeface="MS UI Gothic" panose="020B0600070205080204" pitchFamily="34" charset="-128"/>
              </a:rPr>
            </a:br>
            <a:endParaRPr lang="ja-JP" altLang="en-US" sz="2800" dirty="0">
              <a:latin typeface="MS UI Gothic" panose="020B0600070205080204" pitchFamily="34" charset="-128"/>
              <a:ea typeface="MS UI Gothic" panose="020B0600070205080204" pitchFamily="34" charset="-128"/>
            </a:endParaRPr>
          </a:p>
        </p:txBody>
      </p:sp>
      <p:sp>
        <p:nvSpPr>
          <p:cNvPr id="8" name="テキスト ボックス 7">
            <a:extLst>
              <a:ext uri="{FF2B5EF4-FFF2-40B4-BE49-F238E27FC236}">
                <a16:creationId xmlns:a16="http://schemas.microsoft.com/office/drawing/2014/main" id="{9FEC7DDB-CA81-244A-FAF2-96D6DE416348}"/>
              </a:ext>
            </a:extLst>
          </p:cNvPr>
          <p:cNvSpPr txBox="1"/>
          <p:nvPr/>
        </p:nvSpPr>
        <p:spPr>
          <a:xfrm>
            <a:off x="7187006" y="5186643"/>
            <a:ext cx="4689185" cy="1323439"/>
          </a:xfrm>
          <a:prstGeom prst="rect">
            <a:avLst/>
          </a:prstGeom>
          <a:noFill/>
        </p:spPr>
        <p:txBody>
          <a:bodyPr wrap="square" rtlCol="0">
            <a:spAutoFit/>
          </a:bodyPr>
          <a:lstStyle/>
          <a:p>
            <a:r>
              <a:rPr kumimoji="1" lang="ja-JP" altLang="en-US" sz="2000" b="1" dirty="0">
                <a:latin typeface="MS UI Gothic" panose="020B0600070205080204" pitchFamily="34" charset="-128"/>
                <a:ea typeface="MS UI Gothic" panose="020B0600070205080204" pitchFamily="34" charset="-128"/>
              </a:rPr>
              <a:t>以上のような仮説を既に持っています。</a:t>
            </a:r>
            <a:endParaRPr kumimoji="1" lang="en-US" altLang="ja-JP" sz="2000" b="1" dirty="0">
              <a:latin typeface="MS UI Gothic" panose="020B0600070205080204" pitchFamily="34" charset="-128"/>
              <a:ea typeface="MS UI Gothic" panose="020B0600070205080204" pitchFamily="34" charset="-128"/>
            </a:endParaRPr>
          </a:p>
          <a:p>
            <a:r>
              <a:rPr kumimoji="1" lang="ja-JP" altLang="en-US" sz="2000" b="1" dirty="0">
                <a:latin typeface="MS UI Gothic" panose="020B0600070205080204" pitchFamily="34" charset="-128"/>
                <a:ea typeface="MS UI Gothic" panose="020B0600070205080204" pitchFamily="34" charset="-128"/>
              </a:rPr>
              <a:t>インタビューの準備の</a:t>
            </a:r>
            <a:r>
              <a:rPr kumimoji="1" lang="ja-JP" altLang="en-US" sz="2000" b="1" dirty="0">
                <a:solidFill>
                  <a:srgbClr val="FF0000"/>
                </a:solidFill>
                <a:latin typeface="MS UI Gothic" panose="020B0600070205080204" pitchFamily="34" charset="-128"/>
                <a:ea typeface="MS UI Gothic" panose="020B0600070205080204" pitchFamily="34" charset="-128"/>
              </a:rPr>
              <a:t>②「対象を設定する」、③「</a:t>
            </a:r>
            <a:r>
              <a:rPr lang="ja-JP" altLang="en-US" sz="2000" b="1" dirty="0">
                <a:solidFill>
                  <a:srgbClr val="FF0000"/>
                </a:solidFill>
                <a:latin typeface="MS UI Gothic" panose="020B0600070205080204" pitchFamily="34" charset="-128"/>
                <a:ea typeface="MS UI Gothic" panose="020B0600070205080204" pitchFamily="34" charset="-128"/>
              </a:rPr>
              <a:t>環境を整える</a:t>
            </a:r>
            <a:r>
              <a:rPr kumimoji="1" lang="ja-JP" altLang="en-US" sz="2000" b="1" dirty="0">
                <a:solidFill>
                  <a:srgbClr val="FF0000"/>
                </a:solidFill>
                <a:latin typeface="MS UI Gothic" panose="020B0600070205080204" pitchFamily="34" charset="-128"/>
                <a:ea typeface="MS UI Gothic" panose="020B0600070205080204" pitchFamily="34" charset="-128"/>
              </a:rPr>
              <a:t>」、④「質問事項を考える」</a:t>
            </a:r>
            <a:endParaRPr kumimoji="1" lang="en-US" altLang="ja-JP" sz="2000" b="1" dirty="0">
              <a:solidFill>
                <a:srgbClr val="FF0000"/>
              </a:solidFill>
              <a:latin typeface="MS UI Gothic" panose="020B0600070205080204" pitchFamily="34" charset="-128"/>
              <a:ea typeface="MS UI Gothic" panose="020B0600070205080204" pitchFamily="34" charset="-128"/>
            </a:endParaRPr>
          </a:p>
          <a:p>
            <a:r>
              <a:rPr kumimoji="1" lang="ja-JP" altLang="en-US" sz="2000" b="1" dirty="0">
                <a:latin typeface="MS UI Gothic" panose="020B0600070205080204" pitchFamily="34" charset="-128"/>
                <a:ea typeface="MS UI Gothic" panose="020B0600070205080204" pitchFamily="34" charset="-128"/>
              </a:rPr>
              <a:t>について、</a:t>
            </a:r>
            <a:r>
              <a:rPr lang="ja-JP" altLang="en-US" sz="2000" b="1" dirty="0">
                <a:latin typeface="MS UI Gothic" panose="020B0600070205080204" pitchFamily="34" charset="-128"/>
                <a:ea typeface="MS UI Gothic" panose="020B0600070205080204" pitchFamily="34" charset="-128"/>
              </a:rPr>
              <a:t>取り組みます。</a:t>
            </a:r>
            <a:endParaRPr kumimoji="1" lang="ja-JP" altLang="en-US" sz="2000" b="1" dirty="0">
              <a:latin typeface="MS UI Gothic" panose="020B0600070205080204" pitchFamily="34" charset="-128"/>
              <a:ea typeface="MS UI Gothic" panose="020B0600070205080204" pitchFamily="34" charset="-128"/>
            </a:endParaRPr>
          </a:p>
        </p:txBody>
      </p:sp>
      <p:pic>
        <p:nvPicPr>
          <p:cNvPr id="1030" name="Picture 6" descr="アレルギー品目チェックの様子">
            <a:extLst>
              <a:ext uri="{FF2B5EF4-FFF2-40B4-BE49-F238E27FC236}">
                <a16:creationId xmlns:a16="http://schemas.microsoft.com/office/drawing/2014/main" id="{10FC1E17-8658-12E2-9231-B9162D61AF37}"/>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15600" y="2084037"/>
            <a:ext cx="5897282" cy="3939424"/>
          </a:xfrm>
          <a:prstGeom prst="rect">
            <a:avLst/>
          </a:prstGeom>
          <a:noFill/>
          <a:extLst>
            <a:ext uri="{909E8E84-426E-40DD-AFC4-6F175D3DCCD1}">
              <a14:hiddenFill xmlns:a14="http://schemas.microsoft.com/office/drawing/2010/main">
                <a:solidFill>
                  <a:srgbClr val="FFFFFF"/>
                </a:solidFill>
              </a14:hiddenFill>
            </a:ext>
          </a:extLst>
        </p:spPr>
      </p:pic>
      <p:sp>
        <p:nvSpPr>
          <p:cNvPr id="9" name="テキスト ボックス 8">
            <a:extLst>
              <a:ext uri="{FF2B5EF4-FFF2-40B4-BE49-F238E27FC236}">
                <a16:creationId xmlns:a16="http://schemas.microsoft.com/office/drawing/2014/main" id="{355BED5A-5763-44C0-E170-2D79AA12E6D9}"/>
              </a:ext>
            </a:extLst>
          </p:cNvPr>
          <p:cNvSpPr txBox="1"/>
          <p:nvPr/>
        </p:nvSpPr>
        <p:spPr>
          <a:xfrm>
            <a:off x="415599" y="6023461"/>
            <a:ext cx="6097022" cy="646331"/>
          </a:xfrm>
          <a:prstGeom prst="rect">
            <a:avLst/>
          </a:prstGeom>
          <a:noFill/>
        </p:spPr>
        <p:txBody>
          <a:bodyPr wrap="square">
            <a:spAutoFit/>
          </a:bodyPr>
          <a:lstStyle/>
          <a:p>
            <a:pPr algn="just"/>
            <a:r>
              <a:rPr lang="ja-JP" altLang="en-US" sz="900" b="0" i="0">
                <a:solidFill>
                  <a:srgbClr val="000000"/>
                </a:solidFill>
                <a:effectLst/>
                <a:latin typeface="Roboto" panose="02000000000000000000" pitchFamily="2" charset="0"/>
              </a:rPr>
              <a:t>出典：</a:t>
            </a:r>
            <a:r>
              <a:rPr lang="en-US" altLang="ja-JP" sz="900" b="0" i="0" dirty="0">
                <a:solidFill>
                  <a:srgbClr val="000000"/>
                </a:solidFill>
                <a:effectLst/>
                <a:latin typeface="Roboto" panose="02000000000000000000" pitchFamily="2" charset="0"/>
              </a:rPr>
              <a:t>Urban Innovation KOBE</a:t>
            </a:r>
          </a:p>
          <a:p>
            <a:pPr algn="just"/>
            <a:r>
              <a:rPr lang="ja-JP" altLang="en-US" sz="900" b="0" i="0">
                <a:solidFill>
                  <a:srgbClr val="000000"/>
                </a:solidFill>
                <a:effectLst/>
                <a:latin typeface="Roboto" panose="02000000000000000000" pitchFamily="2" charset="0"/>
              </a:rPr>
              <a:t>神戸市 教育委員会事務局 学校支援部 健康教育課</a:t>
            </a:r>
          </a:p>
          <a:p>
            <a:pPr algn="just"/>
            <a:r>
              <a:rPr lang="ja-JP" altLang="en-US" sz="900" b="1" i="0">
                <a:solidFill>
                  <a:srgbClr val="000000"/>
                </a:solidFill>
                <a:effectLst/>
                <a:latin typeface="Roboto" panose="02000000000000000000" pitchFamily="2" charset="0"/>
              </a:rPr>
              <a:t>「みんなにやさしい！新しいこんだて表がほしい！」</a:t>
            </a:r>
          </a:p>
          <a:p>
            <a:r>
              <a:rPr lang="ja-JP" altLang="en-US" sz="900"/>
              <a:t>https://urban-innovation-japan.com/project/kobe-city/2019-3/school-lunch-for-allergy/</a:t>
            </a:r>
          </a:p>
        </p:txBody>
      </p:sp>
      <p:sp>
        <p:nvSpPr>
          <p:cNvPr id="5" name="右矢印 4"/>
          <p:cNvSpPr/>
          <p:nvPr/>
        </p:nvSpPr>
        <p:spPr>
          <a:xfrm>
            <a:off x="6488280" y="5546589"/>
            <a:ext cx="659816" cy="305109"/>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スライド番号プレースホルダー 6"/>
          <p:cNvSpPr>
            <a:spLocks noGrp="1"/>
          </p:cNvSpPr>
          <p:nvPr>
            <p:ph type="sldNum" idx="12"/>
          </p:nvPr>
        </p:nvSpPr>
        <p:spPr/>
        <p:txBody>
          <a:bodyPr/>
          <a:lstStyle/>
          <a:p>
            <a:fld id="{00000000-1234-1234-1234-123412341234}" type="slidenum">
              <a:rPr lang="en-US" altLang="ja" smtClean="0"/>
              <a:pPr/>
              <a:t>26</a:t>
            </a:fld>
            <a:endParaRPr lang="ja" altLang="en-US"/>
          </a:p>
        </p:txBody>
      </p:sp>
    </p:spTree>
    <p:extLst>
      <p:ext uri="{BB962C8B-B14F-4D97-AF65-F5344CB8AC3E}">
        <p14:creationId xmlns:p14="http://schemas.microsoft.com/office/powerpoint/2010/main" val="10083637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89E7477-14EA-48B7-D70F-E99C32A4735C}"/>
              </a:ext>
            </a:extLst>
          </p:cNvPr>
          <p:cNvSpPr>
            <a:spLocks noGrp="1"/>
          </p:cNvSpPr>
          <p:nvPr>
            <p:ph type="title"/>
          </p:nvPr>
        </p:nvSpPr>
        <p:spPr/>
        <p:txBody>
          <a:bodyPr>
            <a:normAutofit/>
          </a:bodyPr>
          <a:lstStyle/>
          <a:p>
            <a:r>
              <a:rPr lang="ja-JP" altLang="en-US"/>
              <a:t>ヒント）　「漏れなく、ダブりなく」を実現する</a:t>
            </a:r>
            <a:r>
              <a:rPr lang="en-US" altLang="ja-JP" dirty="0"/>
              <a:t>MECE</a:t>
            </a:r>
            <a:r>
              <a:rPr lang="ja-JP" altLang="en-US"/>
              <a:t>（ミーシー）</a:t>
            </a:r>
            <a:endParaRPr kumimoji="1" lang="ja-JP" altLang="en-US"/>
          </a:p>
        </p:txBody>
      </p:sp>
      <p:sp>
        <p:nvSpPr>
          <p:cNvPr id="5" name="テキスト ボックス 4">
            <a:extLst>
              <a:ext uri="{FF2B5EF4-FFF2-40B4-BE49-F238E27FC236}">
                <a16:creationId xmlns:a16="http://schemas.microsoft.com/office/drawing/2014/main" id="{035ECF0A-DE13-A017-FD4F-137D401D51C6}"/>
              </a:ext>
            </a:extLst>
          </p:cNvPr>
          <p:cNvSpPr txBox="1"/>
          <p:nvPr/>
        </p:nvSpPr>
        <p:spPr>
          <a:xfrm>
            <a:off x="318782" y="1017300"/>
            <a:ext cx="11610363" cy="923330"/>
          </a:xfrm>
          <a:prstGeom prst="rect">
            <a:avLst/>
          </a:prstGeom>
          <a:noFill/>
        </p:spPr>
        <p:txBody>
          <a:bodyPr wrap="square" rtlCol="0">
            <a:spAutoFit/>
          </a:bodyPr>
          <a:lstStyle/>
          <a:p>
            <a:r>
              <a:rPr lang="ja-JP" altLang="en-US" dirty="0">
                <a:latin typeface="MS UI Gothic" panose="020B0600070205080204" pitchFamily="50" charset="-128"/>
                <a:ea typeface="MS UI Gothic" panose="020B0600070205080204" pitchFamily="50" charset="-128"/>
              </a:rPr>
              <a:t>インタビューの質問項目や問題の原因分析などで使われる手法である </a:t>
            </a:r>
            <a:r>
              <a:rPr lang="en" altLang="ja-JP" dirty="0">
                <a:latin typeface="MS UI Gothic" panose="020B0600070205080204" pitchFamily="50" charset="-128"/>
                <a:ea typeface="MS UI Gothic" panose="020B0600070205080204" pitchFamily="50" charset="-128"/>
              </a:rPr>
              <a:t>MECE</a:t>
            </a:r>
            <a:r>
              <a:rPr lang="ja-JP" altLang="en-US" dirty="0">
                <a:latin typeface="MS UI Gothic" panose="020B0600070205080204" pitchFamily="50" charset="-128"/>
                <a:ea typeface="MS UI Gothic" panose="020B0600070205080204" pitchFamily="50" charset="-128"/>
              </a:rPr>
              <a:t>は、「</a:t>
            </a:r>
            <a:r>
              <a:rPr lang="en" altLang="ja-JP" dirty="0">
                <a:latin typeface="MS UI Gothic" panose="020B0600070205080204" pitchFamily="50" charset="-128"/>
                <a:ea typeface="MS UI Gothic" panose="020B0600070205080204" pitchFamily="50" charset="-128"/>
              </a:rPr>
              <a:t>Mutually Exclusive and Collectively Exhaustive</a:t>
            </a:r>
            <a:r>
              <a:rPr lang="ja-JP" altLang="en" dirty="0">
                <a:latin typeface="MS UI Gothic" panose="020B0600070205080204" pitchFamily="50" charset="-128"/>
                <a:ea typeface="MS UI Gothic" panose="020B0600070205080204" pitchFamily="50" charset="-128"/>
              </a:rPr>
              <a:t>」</a:t>
            </a:r>
            <a:r>
              <a:rPr lang="ja-JP" altLang="en-US" dirty="0">
                <a:latin typeface="MS UI Gothic" panose="020B0600070205080204" pitchFamily="50" charset="-128"/>
                <a:ea typeface="MS UI Gothic" panose="020B0600070205080204" pitchFamily="50" charset="-128"/>
              </a:rPr>
              <a:t>の頭文字を取った造語で、直訳すると「互いに重複せず、全体として漏れがない」という意味になります</a:t>
            </a:r>
            <a:endParaRPr lang="en-US" altLang="ja-JP" dirty="0">
              <a:latin typeface="MS UI Gothic" panose="020B0600070205080204" pitchFamily="50" charset="-128"/>
              <a:ea typeface="MS UI Gothic" panose="020B0600070205080204" pitchFamily="50" charset="-128"/>
            </a:endParaRPr>
          </a:p>
          <a:p>
            <a:r>
              <a:rPr kumimoji="1" lang="ja-JP" altLang="en-US" dirty="0">
                <a:latin typeface="MS UI Gothic" panose="020B0600070205080204" pitchFamily="50" charset="-128"/>
                <a:ea typeface="MS UI Gothic" panose="020B0600070205080204" pitchFamily="50" charset="-128"/>
              </a:rPr>
              <a:t>総合的な視点から必要な事実を分類し、課題に対する正しいアプローチを導き出すために使われます</a:t>
            </a:r>
          </a:p>
        </p:txBody>
      </p:sp>
      <p:grpSp>
        <p:nvGrpSpPr>
          <p:cNvPr id="49" name="グループ化 48">
            <a:extLst>
              <a:ext uri="{FF2B5EF4-FFF2-40B4-BE49-F238E27FC236}">
                <a16:creationId xmlns:a16="http://schemas.microsoft.com/office/drawing/2014/main" id="{FBAE2C41-47D6-01EF-A20C-8B52960B6FC2}"/>
              </a:ext>
            </a:extLst>
          </p:cNvPr>
          <p:cNvGrpSpPr/>
          <p:nvPr/>
        </p:nvGrpSpPr>
        <p:grpSpPr>
          <a:xfrm>
            <a:off x="2414664" y="2774968"/>
            <a:ext cx="6584906" cy="3580151"/>
            <a:chOff x="1247930" y="2178895"/>
            <a:chExt cx="7546265" cy="4274769"/>
          </a:xfrm>
        </p:grpSpPr>
        <p:sp>
          <p:nvSpPr>
            <p:cNvPr id="3" name="角丸四角形 2">
              <a:extLst>
                <a:ext uri="{FF2B5EF4-FFF2-40B4-BE49-F238E27FC236}">
                  <a16:creationId xmlns:a16="http://schemas.microsoft.com/office/drawing/2014/main" id="{B66E1F21-C2C1-F26A-140D-CA538FB63C48}"/>
                </a:ext>
              </a:extLst>
            </p:cNvPr>
            <p:cNvSpPr/>
            <p:nvPr/>
          </p:nvSpPr>
          <p:spPr>
            <a:xfrm>
              <a:off x="1247930" y="4131821"/>
              <a:ext cx="1528091" cy="552322"/>
            </a:xfrm>
            <a:prstGeom prst="roundRect">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latin typeface="MS UI Gothic" panose="020B0600070205080204" pitchFamily="50" charset="-128"/>
                  <a:ea typeface="MS UI Gothic" panose="020B0600070205080204" pitchFamily="50" charset="-128"/>
                </a:rPr>
                <a:t>ダイエットしても体重が落ちない</a:t>
              </a:r>
            </a:p>
          </p:txBody>
        </p:sp>
        <p:sp>
          <p:nvSpPr>
            <p:cNvPr id="6" name="角丸四角形 5">
              <a:extLst>
                <a:ext uri="{FF2B5EF4-FFF2-40B4-BE49-F238E27FC236}">
                  <a16:creationId xmlns:a16="http://schemas.microsoft.com/office/drawing/2014/main" id="{42B82CB3-A35A-3BD2-8A41-923FB4A5FFD8}"/>
                </a:ext>
              </a:extLst>
            </p:cNvPr>
            <p:cNvSpPr/>
            <p:nvPr/>
          </p:nvSpPr>
          <p:spPr>
            <a:xfrm>
              <a:off x="3246427" y="3085290"/>
              <a:ext cx="1528091" cy="552322"/>
            </a:xfrm>
            <a:prstGeom prst="roundRect">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latin typeface="MS UI Gothic" panose="020B0600070205080204" pitchFamily="50" charset="-128"/>
                  <a:ea typeface="MS UI Gothic" panose="020B0600070205080204" pitchFamily="50" charset="-128"/>
                </a:rPr>
                <a:t>食事の取り方が</a:t>
              </a:r>
              <a:endParaRPr kumimoji="1" lang="en-US" altLang="ja-JP" sz="1200" dirty="0">
                <a:solidFill>
                  <a:schemeClr val="tx1"/>
                </a:solidFill>
                <a:latin typeface="MS UI Gothic" panose="020B0600070205080204" pitchFamily="50" charset="-128"/>
                <a:ea typeface="MS UI Gothic" panose="020B0600070205080204" pitchFamily="50" charset="-128"/>
              </a:endParaRPr>
            </a:p>
            <a:p>
              <a:pPr algn="ctr"/>
              <a:r>
                <a:rPr kumimoji="1" lang="ja-JP" altLang="en-US" sz="1200" dirty="0">
                  <a:solidFill>
                    <a:schemeClr val="tx1"/>
                  </a:solidFill>
                  <a:latin typeface="MS UI Gothic" panose="020B0600070205080204" pitchFamily="50" charset="-128"/>
                  <a:ea typeface="MS UI Gothic" panose="020B0600070205080204" pitchFamily="50" charset="-128"/>
                </a:rPr>
                <a:t>悪い</a:t>
              </a:r>
            </a:p>
          </p:txBody>
        </p:sp>
        <p:sp>
          <p:nvSpPr>
            <p:cNvPr id="8" name="角丸四角形 7">
              <a:extLst>
                <a:ext uri="{FF2B5EF4-FFF2-40B4-BE49-F238E27FC236}">
                  <a16:creationId xmlns:a16="http://schemas.microsoft.com/office/drawing/2014/main" id="{E79AD20A-DF34-8817-91A6-502118C0B2FD}"/>
                </a:ext>
              </a:extLst>
            </p:cNvPr>
            <p:cNvSpPr/>
            <p:nvPr/>
          </p:nvSpPr>
          <p:spPr>
            <a:xfrm>
              <a:off x="3246427" y="5533128"/>
              <a:ext cx="1528091" cy="552322"/>
            </a:xfrm>
            <a:prstGeom prst="roundRect">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latin typeface="MS UI Gothic" panose="020B0600070205080204" pitchFamily="50" charset="-128"/>
                  <a:ea typeface="MS UI Gothic" panose="020B0600070205080204" pitchFamily="50" charset="-128"/>
                </a:rPr>
                <a:t>エネルギー消費方法が悪い</a:t>
              </a:r>
            </a:p>
          </p:txBody>
        </p:sp>
        <p:sp>
          <p:nvSpPr>
            <p:cNvPr id="9" name="角丸四角形 8">
              <a:extLst>
                <a:ext uri="{FF2B5EF4-FFF2-40B4-BE49-F238E27FC236}">
                  <a16:creationId xmlns:a16="http://schemas.microsoft.com/office/drawing/2014/main" id="{D857FEA5-A2FC-5DBC-9110-12B803AC4130}"/>
                </a:ext>
              </a:extLst>
            </p:cNvPr>
            <p:cNvSpPr/>
            <p:nvPr/>
          </p:nvSpPr>
          <p:spPr>
            <a:xfrm>
              <a:off x="5247059" y="2425478"/>
              <a:ext cx="1528091" cy="552322"/>
            </a:xfrm>
            <a:prstGeom prst="roundRect">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1200" dirty="0">
                  <a:solidFill>
                    <a:schemeClr val="tx1"/>
                  </a:solidFill>
                  <a:latin typeface="MS UI Gothic" panose="020B0600070205080204" pitchFamily="50" charset="-128"/>
                  <a:ea typeface="MS UI Gothic" panose="020B0600070205080204" pitchFamily="50" charset="-128"/>
                </a:rPr>
                <a:t>食事の時間</a:t>
              </a:r>
              <a:endParaRPr kumimoji="1" lang="ja-JP" altLang="en-US" sz="1200" dirty="0">
                <a:solidFill>
                  <a:schemeClr val="tx1"/>
                </a:solidFill>
                <a:latin typeface="MS UI Gothic" panose="020B0600070205080204" pitchFamily="50" charset="-128"/>
                <a:ea typeface="MS UI Gothic" panose="020B0600070205080204" pitchFamily="50" charset="-128"/>
              </a:endParaRPr>
            </a:p>
          </p:txBody>
        </p:sp>
        <p:sp>
          <p:nvSpPr>
            <p:cNvPr id="10" name="角丸四角形 9">
              <a:extLst>
                <a:ext uri="{FF2B5EF4-FFF2-40B4-BE49-F238E27FC236}">
                  <a16:creationId xmlns:a16="http://schemas.microsoft.com/office/drawing/2014/main" id="{B4DC3D6C-341B-90E5-1F05-996E783E0321}"/>
                </a:ext>
              </a:extLst>
            </p:cNvPr>
            <p:cNvSpPr/>
            <p:nvPr/>
          </p:nvSpPr>
          <p:spPr>
            <a:xfrm>
              <a:off x="5247060" y="5097407"/>
              <a:ext cx="1528091" cy="552322"/>
            </a:xfrm>
            <a:prstGeom prst="roundRect">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latin typeface="MS UI Gothic" panose="020B0600070205080204" pitchFamily="50" charset="-128"/>
                  <a:ea typeface="MS UI Gothic" panose="020B0600070205080204" pitchFamily="50" charset="-128"/>
                </a:rPr>
                <a:t>運動不足</a:t>
              </a:r>
            </a:p>
          </p:txBody>
        </p:sp>
        <p:sp>
          <p:nvSpPr>
            <p:cNvPr id="11" name="角丸四角形 10">
              <a:extLst>
                <a:ext uri="{FF2B5EF4-FFF2-40B4-BE49-F238E27FC236}">
                  <a16:creationId xmlns:a16="http://schemas.microsoft.com/office/drawing/2014/main" id="{94B48B24-046E-1525-63FD-223BA8059B8E}"/>
                </a:ext>
              </a:extLst>
            </p:cNvPr>
            <p:cNvSpPr/>
            <p:nvPr/>
          </p:nvSpPr>
          <p:spPr>
            <a:xfrm>
              <a:off x="5247060" y="3950380"/>
              <a:ext cx="1528091" cy="552322"/>
            </a:xfrm>
            <a:prstGeom prst="roundRect">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1200" dirty="0">
                  <a:solidFill>
                    <a:schemeClr val="tx1"/>
                  </a:solidFill>
                  <a:latin typeface="MS UI Gothic" panose="020B0600070205080204" pitchFamily="50" charset="-128"/>
                  <a:ea typeface="MS UI Gothic" panose="020B0600070205080204" pitchFamily="50" charset="-128"/>
                </a:rPr>
                <a:t>食べるもの</a:t>
              </a:r>
              <a:endParaRPr kumimoji="1" lang="ja-JP" altLang="en-US" sz="1200" dirty="0">
                <a:solidFill>
                  <a:schemeClr val="tx1"/>
                </a:solidFill>
                <a:latin typeface="MS UI Gothic" panose="020B0600070205080204" pitchFamily="50" charset="-128"/>
                <a:ea typeface="MS UI Gothic" panose="020B0600070205080204" pitchFamily="50" charset="-128"/>
              </a:endParaRPr>
            </a:p>
          </p:txBody>
        </p:sp>
        <p:sp>
          <p:nvSpPr>
            <p:cNvPr id="12" name="角丸四角形 11">
              <a:extLst>
                <a:ext uri="{FF2B5EF4-FFF2-40B4-BE49-F238E27FC236}">
                  <a16:creationId xmlns:a16="http://schemas.microsoft.com/office/drawing/2014/main" id="{40924903-00CD-B6EA-DE3B-112D518C586B}"/>
                </a:ext>
              </a:extLst>
            </p:cNvPr>
            <p:cNvSpPr/>
            <p:nvPr/>
          </p:nvSpPr>
          <p:spPr>
            <a:xfrm>
              <a:off x="7266104" y="2178895"/>
              <a:ext cx="1528091" cy="552322"/>
            </a:xfrm>
            <a:prstGeom prst="roundRect">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latin typeface="MS UI Gothic" panose="020B0600070205080204" pitchFamily="50" charset="-128"/>
                  <a:ea typeface="MS UI Gothic" panose="020B0600070205080204" pitchFamily="50" charset="-128"/>
                </a:rPr>
                <a:t>不規則</a:t>
              </a:r>
            </a:p>
          </p:txBody>
        </p:sp>
        <p:sp>
          <p:nvSpPr>
            <p:cNvPr id="13" name="角丸四角形 12">
              <a:extLst>
                <a:ext uri="{FF2B5EF4-FFF2-40B4-BE49-F238E27FC236}">
                  <a16:creationId xmlns:a16="http://schemas.microsoft.com/office/drawing/2014/main" id="{5D905C4C-4502-AEEC-913B-26E41D2CC12D}"/>
                </a:ext>
              </a:extLst>
            </p:cNvPr>
            <p:cNvSpPr/>
            <p:nvPr/>
          </p:nvSpPr>
          <p:spPr>
            <a:xfrm>
              <a:off x="7266104" y="2890350"/>
              <a:ext cx="1528091" cy="552322"/>
            </a:xfrm>
            <a:prstGeom prst="roundRect">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en-US" altLang="ja-JP" sz="1200" dirty="0">
                  <a:solidFill>
                    <a:schemeClr val="tx1"/>
                  </a:solidFill>
                  <a:latin typeface="MS UI Gothic" panose="020B0600070205080204" pitchFamily="50" charset="-128"/>
                  <a:ea typeface="MS UI Gothic" panose="020B0600070205080204" pitchFamily="50" charset="-128"/>
                </a:rPr>
                <a:t>21</a:t>
              </a:r>
              <a:r>
                <a:rPr kumimoji="1" lang="ja-JP" altLang="en-US" sz="1200" dirty="0">
                  <a:solidFill>
                    <a:schemeClr val="tx1"/>
                  </a:solidFill>
                  <a:latin typeface="MS UI Gothic" panose="020B0600070205080204" pitchFamily="50" charset="-128"/>
                  <a:ea typeface="MS UI Gothic" panose="020B0600070205080204" pitchFamily="50" charset="-128"/>
                </a:rPr>
                <a:t>時以降の</a:t>
              </a:r>
              <a:endParaRPr kumimoji="1" lang="en-US" altLang="ja-JP" sz="1200" dirty="0">
                <a:solidFill>
                  <a:schemeClr val="tx1"/>
                </a:solidFill>
                <a:latin typeface="MS UI Gothic" panose="020B0600070205080204" pitchFamily="50" charset="-128"/>
                <a:ea typeface="MS UI Gothic" panose="020B0600070205080204" pitchFamily="50" charset="-128"/>
              </a:endParaRPr>
            </a:p>
            <a:p>
              <a:pPr algn="ctr"/>
              <a:r>
                <a:rPr kumimoji="1" lang="ja-JP" altLang="en-US" sz="1200" dirty="0">
                  <a:solidFill>
                    <a:schemeClr val="tx1"/>
                  </a:solidFill>
                  <a:latin typeface="MS UI Gothic" panose="020B0600070205080204" pitchFamily="50" charset="-128"/>
                  <a:ea typeface="MS UI Gothic" panose="020B0600070205080204" pitchFamily="50" charset="-128"/>
                </a:rPr>
                <a:t>食事が多い</a:t>
              </a:r>
            </a:p>
          </p:txBody>
        </p:sp>
        <p:sp>
          <p:nvSpPr>
            <p:cNvPr id="14" name="角丸四角形 13">
              <a:extLst>
                <a:ext uri="{FF2B5EF4-FFF2-40B4-BE49-F238E27FC236}">
                  <a16:creationId xmlns:a16="http://schemas.microsoft.com/office/drawing/2014/main" id="{CB52BA07-640B-6725-F8AC-370CEADF5EB6}"/>
                </a:ext>
              </a:extLst>
            </p:cNvPr>
            <p:cNvSpPr/>
            <p:nvPr/>
          </p:nvSpPr>
          <p:spPr>
            <a:xfrm>
              <a:off x="7266104" y="3601805"/>
              <a:ext cx="1528091" cy="552322"/>
            </a:xfrm>
            <a:prstGeom prst="roundRect">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latin typeface="MS UI Gothic" panose="020B0600070205080204" pitchFamily="50" charset="-128"/>
                  <a:ea typeface="MS UI Gothic" panose="020B0600070205080204" pitchFamily="50" charset="-128"/>
                </a:rPr>
                <a:t>バランスが悪い</a:t>
              </a:r>
            </a:p>
          </p:txBody>
        </p:sp>
        <p:sp>
          <p:nvSpPr>
            <p:cNvPr id="15" name="角丸四角形 14">
              <a:extLst>
                <a:ext uri="{FF2B5EF4-FFF2-40B4-BE49-F238E27FC236}">
                  <a16:creationId xmlns:a16="http://schemas.microsoft.com/office/drawing/2014/main" id="{ECDC11F6-4CA4-B2EA-05B7-736AB21A045C}"/>
                </a:ext>
              </a:extLst>
            </p:cNvPr>
            <p:cNvSpPr/>
            <p:nvPr/>
          </p:nvSpPr>
          <p:spPr>
            <a:xfrm>
              <a:off x="7266104" y="4313262"/>
              <a:ext cx="1528091" cy="552322"/>
            </a:xfrm>
            <a:prstGeom prst="roundRect">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ja-JP" altLang="en-US" sz="1200" dirty="0">
                  <a:solidFill>
                    <a:schemeClr val="tx1"/>
                  </a:solidFill>
                  <a:latin typeface="MS UI Gothic" panose="020B0600070205080204" pitchFamily="50" charset="-128"/>
                  <a:ea typeface="MS UI Gothic" panose="020B0600070205080204" pitchFamily="50" charset="-128"/>
                </a:rPr>
                <a:t>摂取</a:t>
              </a:r>
              <a:r>
                <a:rPr kumimoji="1" lang="ja-JP" altLang="en-US" sz="1200" dirty="0">
                  <a:solidFill>
                    <a:schemeClr val="tx1"/>
                  </a:solidFill>
                  <a:latin typeface="MS UI Gothic" panose="020B0600070205080204" pitchFamily="50" charset="-128"/>
                  <a:ea typeface="MS UI Gothic" panose="020B0600070205080204" pitchFamily="50" charset="-128"/>
                </a:rPr>
                <a:t>量が多い</a:t>
              </a:r>
            </a:p>
          </p:txBody>
        </p:sp>
        <p:sp>
          <p:nvSpPr>
            <p:cNvPr id="18" name="角丸四角形 17">
              <a:extLst>
                <a:ext uri="{FF2B5EF4-FFF2-40B4-BE49-F238E27FC236}">
                  <a16:creationId xmlns:a16="http://schemas.microsoft.com/office/drawing/2014/main" id="{9EA39A89-DC29-2449-9CA1-01CD54F49607}"/>
                </a:ext>
              </a:extLst>
            </p:cNvPr>
            <p:cNvSpPr/>
            <p:nvPr/>
          </p:nvSpPr>
          <p:spPr>
            <a:xfrm>
              <a:off x="5247060" y="5901342"/>
              <a:ext cx="1528091" cy="552322"/>
            </a:xfrm>
            <a:prstGeom prst="roundRect">
              <a:avLst/>
            </a:prstGeom>
            <a:solidFill>
              <a:srgbClr val="FFC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a:solidFill>
                    <a:schemeClr val="tx1"/>
                  </a:solidFill>
                  <a:latin typeface="MS UI Gothic" panose="020B0600070205080204" pitchFamily="50" charset="-128"/>
                  <a:ea typeface="MS UI Gothic" panose="020B0600070205080204" pitchFamily="50" charset="-128"/>
                </a:rPr>
                <a:t>運動効率が悪い</a:t>
              </a:r>
            </a:p>
          </p:txBody>
        </p:sp>
        <p:cxnSp>
          <p:nvCxnSpPr>
            <p:cNvPr id="20" name="直線コネクタ 19">
              <a:extLst>
                <a:ext uri="{FF2B5EF4-FFF2-40B4-BE49-F238E27FC236}">
                  <a16:creationId xmlns:a16="http://schemas.microsoft.com/office/drawing/2014/main" id="{B85AAD99-D32C-2226-AC89-911B924789DD}"/>
                </a:ext>
              </a:extLst>
            </p:cNvPr>
            <p:cNvCxnSpPr>
              <a:stCxn id="6" idx="1"/>
              <a:endCxn id="3" idx="3"/>
            </p:cNvCxnSpPr>
            <p:nvPr/>
          </p:nvCxnSpPr>
          <p:spPr>
            <a:xfrm flipH="1">
              <a:off x="2776021" y="3361452"/>
              <a:ext cx="470407" cy="1046530"/>
            </a:xfrm>
            <a:prstGeom prst="line">
              <a:avLst/>
            </a:prstGeom>
          </p:spPr>
          <p:style>
            <a:lnRef idx="1">
              <a:schemeClr val="dk1"/>
            </a:lnRef>
            <a:fillRef idx="0">
              <a:schemeClr val="dk1"/>
            </a:fillRef>
            <a:effectRef idx="0">
              <a:schemeClr val="dk1"/>
            </a:effectRef>
            <a:fontRef idx="minor">
              <a:schemeClr val="tx1"/>
            </a:fontRef>
          </p:style>
        </p:cxnSp>
        <p:cxnSp>
          <p:nvCxnSpPr>
            <p:cNvPr id="21" name="直線コネクタ 20">
              <a:extLst>
                <a:ext uri="{FF2B5EF4-FFF2-40B4-BE49-F238E27FC236}">
                  <a16:creationId xmlns:a16="http://schemas.microsoft.com/office/drawing/2014/main" id="{F80A2E61-EE36-9C82-D8A6-3ADCFB985D28}"/>
                </a:ext>
              </a:extLst>
            </p:cNvPr>
            <p:cNvCxnSpPr>
              <a:cxnSpLocks/>
              <a:stCxn id="8" idx="1"/>
              <a:endCxn id="3" idx="3"/>
            </p:cNvCxnSpPr>
            <p:nvPr/>
          </p:nvCxnSpPr>
          <p:spPr>
            <a:xfrm flipH="1" flipV="1">
              <a:off x="2776021" y="4407982"/>
              <a:ext cx="470407" cy="1401307"/>
            </a:xfrm>
            <a:prstGeom prst="line">
              <a:avLst/>
            </a:prstGeom>
          </p:spPr>
          <p:style>
            <a:lnRef idx="1">
              <a:schemeClr val="dk1"/>
            </a:lnRef>
            <a:fillRef idx="0">
              <a:schemeClr val="dk1"/>
            </a:fillRef>
            <a:effectRef idx="0">
              <a:schemeClr val="dk1"/>
            </a:effectRef>
            <a:fontRef idx="minor">
              <a:schemeClr val="tx1"/>
            </a:fontRef>
          </p:style>
        </p:cxnSp>
        <p:cxnSp>
          <p:nvCxnSpPr>
            <p:cNvPr id="24" name="直線コネクタ 23">
              <a:extLst>
                <a:ext uri="{FF2B5EF4-FFF2-40B4-BE49-F238E27FC236}">
                  <a16:creationId xmlns:a16="http://schemas.microsoft.com/office/drawing/2014/main" id="{4A089F8A-F3C6-3DDA-154F-84244CC93143}"/>
                </a:ext>
              </a:extLst>
            </p:cNvPr>
            <p:cNvCxnSpPr>
              <a:cxnSpLocks/>
              <a:stCxn id="9" idx="1"/>
              <a:endCxn id="6" idx="3"/>
            </p:cNvCxnSpPr>
            <p:nvPr/>
          </p:nvCxnSpPr>
          <p:spPr>
            <a:xfrm flipH="1">
              <a:off x="4774518" y="2701639"/>
              <a:ext cx="472542" cy="659813"/>
            </a:xfrm>
            <a:prstGeom prst="line">
              <a:avLst/>
            </a:prstGeom>
          </p:spPr>
          <p:style>
            <a:lnRef idx="1">
              <a:schemeClr val="dk1"/>
            </a:lnRef>
            <a:fillRef idx="0">
              <a:schemeClr val="dk1"/>
            </a:fillRef>
            <a:effectRef idx="0">
              <a:schemeClr val="dk1"/>
            </a:effectRef>
            <a:fontRef idx="minor">
              <a:schemeClr val="tx1"/>
            </a:fontRef>
          </p:style>
        </p:cxnSp>
        <p:cxnSp>
          <p:nvCxnSpPr>
            <p:cNvPr id="28" name="直線コネクタ 27">
              <a:extLst>
                <a:ext uri="{FF2B5EF4-FFF2-40B4-BE49-F238E27FC236}">
                  <a16:creationId xmlns:a16="http://schemas.microsoft.com/office/drawing/2014/main" id="{5EBC16E1-B6C3-3CAB-DD54-3280B8B1461C}"/>
                </a:ext>
              </a:extLst>
            </p:cNvPr>
            <p:cNvCxnSpPr>
              <a:cxnSpLocks/>
              <a:stCxn id="11" idx="1"/>
              <a:endCxn id="6" idx="3"/>
            </p:cNvCxnSpPr>
            <p:nvPr/>
          </p:nvCxnSpPr>
          <p:spPr>
            <a:xfrm flipH="1" flipV="1">
              <a:off x="4774518" y="3361452"/>
              <a:ext cx="472542" cy="865090"/>
            </a:xfrm>
            <a:prstGeom prst="line">
              <a:avLst/>
            </a:prstGeom>
          </p:spPr>
          <p:style>
            <a:lnRef idx="1">
              <a:schemeClr val="dk1"/>
            </a:lnRef>
            <a:fillRef idx="0">
              <a:schemeClr val="dk1"/>
            </a:fillRef>
            <a:effectRef idx="0">
              <a:schemeClr val="dk1"/>
            </a:effectRef>
            <a:fontRef idx="minor">
              <a:schemeClr val="tx1"/>
            </a:fontRef>
          </p:style>
        </p:cxnSp>
        <p:cxnSp>
          <p:nvCxnSpPr>
            <p:cNvPr id="31" name="直線コネクタ 30">
              <a:extLst>
                <a:ext uri="{FF2B5EF4-FFF2-40B4-BE49-F238E27FC236}">
                  <a16:creationId xmlns:a16="http://schemas.microsoft.com/office/drawing/2014/main" id="{1516033C-2E96-18B9-73AD-324EF18A7BEE}"/>
                </a:ext>
              </a:extLst>
            </p:cNvPr>
            <p:cNvCxnSpPr>
              <a:cxnSpLocks/>
              <a:stCxn id="12" idx="1"/>
              <a:endCxn id="9" idx="3"/>
            </p:cNvCxnSpPr>
            <p:nvPr/>
          </p:nvCxnSpPr>
          <p:spPr>
            <a:xfrm flipH="1">
              <a:off x="6775150" y="2455056"/>
              <a:ext cx="490954" cy="246583"/>
            </a:xfrm>
            <a:prstGeom prst="line">
              <a:avLst/>
            </a:prstGeom>
          </p:spPr>
          <p:style>
            <a:lnRef idx="1">
              <a:schemeClr val="dk1"/>
            </a:lnRef>
            <a:fillRef idx="0">
              <a:schemeClr val="dk1"/>
            </a:fillRef>
            <a:effectRef idx="0">
              <a:schemeClr val="dk1"/>
            </a:effectRef>
            <a:fontRef idx="minor">
              <a:schemeClr val="tx1"/>
            </a:fontRef>
          </p:style>
        </p:cxnSp>
        <p:cxnSp>
          <p:nvCxnSpPr>
            <p:cNvPr id="34" name="直線コネクタ 33">
              <a:extLst>
                <a:ext uri="{FF2B5EF4-FFF2-40B4-BE49-F238E27FC236}">
                  <a16:creationId xmlns:a16="http://schemas.microsoft.com/office/drawing/2014/main" id="{89C5545D-2014-1D0F-9807-97692F6045BC}"/>
                </a:ext>
              </a:extLst>
            </p:cNvPr>
            <p:cNvCxnSpPr>
              <a:cxnSpLocks/>
              <a:stCxn id="13" idx="1"/>
              <a:endCxn id="9" idx="3"/>
            </p:cNvCxnSpPr>
            <p:nvPr/>
          </p:nvCxnSpPr>
          <p:spPr>
            <a:xfrm flipH="1" flipV="1">
              <a:off x="6775150" y="2701639"/>
              <a:ext cx="490954" cy="464872"/>
            </a:xfrm>
            <a:prstGeom prst="line">
              <a:avLst/>
            </a:prstGeom>
          </p:spPr>
          <p:style>
            <a:lnRef idx="1">
              <a:schemeClr val="dk1"/>
            </a:lnRef>
            <a:fillRef idx="0">
              <a:schemeClr val="dk1"/>
            </a:fillRef>
            <a:effectRef idx="0">
              <a:schemeClr val="dk1"/>
            </a:effectRef>
            <a:fontRef idx="minor">
              <a:schemeClr val="tx1"/>
            </a:fontRef>
          </p:style>
        </p:cxnSp>
        <p:cxnSp>
          <p:nvCxnSpPr>
            <p:cNvPr id="37" name="直線コネクタ 36">
              <a:extLst>
                <a:ext uri="{FF2B5EF4-FFF2-40B4-BE49-F238E27FC236}">
                  <a16:creationId xmlns:a16="http://schemas.microsoft.com/office/drawing/2014/main" id="{EA742AA3-95EF-EAB2-E46F-D6008DD45380}"/>
                </a:ext>
              </a:extLst>
            </p:cNvPr>
            <p:cNvCxnSpPr>
              <a:cxnSpLocks/>
              <a:stCxn id="14" idx="1"/>
              <a:endCxn id="11" idx="3"/>
            </p:cNvCxnSpPr>
            <p:nvPr/>
          </p:nvCxnSpPr>
          <p:spPr>
            <a:xfrm flipH="1">
              <a:off x="6775150" y="3877966"/>
              <a:ext cx="490954" cy="348575"/>
            </a:xfrm>
            <a:prstGeom prst="line">
              <a:avLst/>
            </a:prstGeom>
          </p:spPr>
          <p:style>
            <a:lnRef idx="1">
              <a:schemeClr val="dk1"/>
            </a:lnRef>
            <a:fillRef idx="0">
              <a:schemeClr val="dk1"/>
            </a:fillRef>
            <a:effectRef idx="0">
              <a:schemeClr val="dk1"/>
            </a:effectRef>
            <a:fontRef idx="minor">
              <a:schemeClr val="tx1"/>
            </a:fontRef>
          </p:style>
        </p:cxnSp>
        <p:cxnSp>
          <p:nvCxnSpPr>
            <p:cNvPr id="40" name="直線コネクタ 39">
              <a:extLst>
                <a:ext uri="{FF2B5EF4-FFF2-40B4-BE49-F238E27FC236}">
                  <a16:creationId xmlns:a16="http://schemas.microsoft.com/office/drawing/2014/main" id="{590E26D3-F73B-6D69-2415-11A5310094C3}"/>
                </a:ext>
              </a:extLst>
            </p:cNvPr>
            <p:cNvCxnSpPr>
              <a:cxnSpLocks/>
              <a:stCxn id="15" idx="1"/>
              <a:endCxn id="11" idx="3"/>
            </p:cNvCxnSpPr>
            <p:nvPr/>
          </p:nvCxnSpPr>
          <p:spPr>
            <a:xfrm flipH="1" flipV="1">
              <a:off x="6775151" y="4226541"/>
              <a:ext cx="490953" cy="362882"/>
            </a:xfrm>
            <a:prstGeom prst="line">
              <a:avLst/>
            </a:prstGeom>
          </p:spPr>
          <p:style>
            <a:lnRef idx="1">
              <a:schemeClr val="dk1"/>
            </a:lnRef>
            <a:fillRef idx="0">
              <a:schemeClr val="dk1"/>
            </a:fillRef>
            <a:effectRef idx="0">
              <a:schemeClr val="dk1"/>
            </a:effectRef>
            <a:fontRef idx="minor">
              <a:schemeClr val="tx1"/>
            </a:fontRef>
          </p:style>
        </p:cxnSp>
        <p:cxnSp>
          <p:nvCxnSpPr>
            <p:cNvPr id="43" name="直線コネクタ 42">
              <a:extLst>
                <a:ext uri="{FF2B5EF4-FFF2-40B4-BE49-F238E27FC236}">
                  <a16:creationId xmlns:a16="http://schemas.microsoft.com/office/drawing/2014/main" id="{242E3A48-7C33-D57E-CE17-3E65330B4F45}"/>
                </a:ext>
              </a:extLst>
            </p:cNvPr>
            <p:cNvCxnSpPr>
              <a:cxnSpLocks/>
              <a:stCxn id="10" idx="1"/>
              <a:endCxn id="8" idx="3"/>
            </p:cNvCxnSpPr>
            <p:nvPr/>
          </p:nvCxnSpPr>
          <p:spPr>
            <a:xfrm flipH="1">
              <a:off x="4774518" y="5373568"/>
              <a:ext cx="472542" cy="435721"/>
            </a:xfrm>
            <a:prstGeom prst="line">
              <a:avLst/>
            </a:prstGeom>
          </p:spPr>
          <p:style>
            <a:lnRef idx="1">
              <a:schemeClr val="dk1"/>
            </a:lnRef>
            <a:fillRef idx="0">
              <a:schemeClr val="dk1"/>
            </a:fillRef>
            <a:effectRef idx="0">
              <a:schemeClr val="dk1"/>
            </a:effectRef>
            <a:fontRef idx="minor">
              <a:schemeClr val="tx1"/>
            </a:fontRef>
          </p:style>
        </p:cxnSp>
        <p:cxnSp>
          <p:nvCxnSpPr>
            <p:cNvPr id="46" name="直線コネクタ 45">
              <a:extLst>
                <a:ext uri="{FF2B5EF4-FFF2-40B4-BE49-F238E27FC236}">
                  <a16:creationId xmlns:a16="http://schemas.microsoft.com/office/drawing/2014/main" id="{C4CC8F36-F141-2FB7-3496-E610F7DA27C7}"/>
                </a:ext>
              </a:extLst>
            </p:cNvPr>
            <p:cNvCxnSpPr>
              <a:cxnSpLocks/>
              <a:stCxn id="18" idx="1"/>
              <a:endCxn id="8" idx="3"/>
            </p:cNvCxnSpPr>
            <p:nvPr/>
          </p:nvCxnSpPr>
          <p:spPr>
            <a:xfrm flipH="1" flipV="1">
              <a:off x="4774518" y="5809289"/>
              <a:ext cx="472542" cy="368214"/>
            </a:xfrm>
            <a:prstGeom prst="line">
              <a:avLst/>
            </a:prstGeom>
          </p:spPr>
          <p:style>
            <a:lnRef idx="1">
              <a:schemeClr val="dk1"/>
            </a:lnRef>
            <a:fillRef idx="0">
              <a:schemeClr val="dk1"/>
            </a:fillRef>
            <a:effectRef idx="0">
              <a:schemeClr val="dk1"/>
            </a:effectRef>
            <a:fontRef idx="minor">
              <a:schemeClr val="tx1"/>
            </a:fontRef>
          </p:style>
        </p:cxnSp>
      </p:grpSp>
      <p:sp>
        <p:nvSpPr>
          <p:cNvPr id="60" name="テキスト ボックス 59">
            <a:extLst>
              <a:ext uri="{FF2B5EF4-FFF2-40B4-BE49-F238E27FC236}">
                <a16:creationId xmlns:a16="http://schemas.microsoft.com/office/drawing/2014/main" id="{CD302DA0-1404-A4CE-DC3C-37A3D7308A13}"/>
              </a:ext>
            </a:extLst>
          </p:cNvPr>
          <p:cNvSpPr txBox="1"/>
          <p:nvPr/>
        </p:nvSpPr>
        <p:spPr>
          <a:xfrm>
            <a:off x="2339652" y="2158100"/>
            <a:ext cx="3227340" cy="369332"/>
          </a:xfrm>
          <a:prstGeom prst="rect">
            <a:avLst/>
          </a:prstGeom>
          <a:noFill/>
        </p:spPr>
        <p:txBody>
          <a:bodyPr wrap="square" rtlCol="0">
            <a:spAutoFit/>
          </a:bodyPr>
          <a:lstStyle/>
          <a:p>
            <a:r>
              <a:rPr lang="en-US" altLang="ja-JP" dirty="0">
                <a:latin typeface="MS UI Gothic" panose="020B0600070205080204" pitchFamily="50" charset="-128"/>
                <a:ea typeface="MS UI Gothic" panose="020B0600070205080204" pitchFamily="50" charset="-128"/>
              </a:rPr>
              <a:t>MECE</a:t>
            </a:r>
            <a:r>
              <a:rPr lang="ja-JP" altLang="en-US" dirty="0">
                <a:latin typeface="MS UI Gothic" panose="020B0600070205080204" pitchFamily="50" charset="-128"/>
                <a:ea typeface="MS UI Gothic" panose="020B0600070205080204" pitchFamily="50" charset="-128"/>
              </a:rPr>
              <a:t>の例</a:t>
            </a:r>
            <a:endParaRPr kumimoji="1" lang="ja-JP" altLang="en-US" dirty="0">
              <a:latin typeface="MS UI Gothic" panose="020B0600070205080204" pitchFamily="50" charset="-128"/>
              <a:ea typeface="MS UI Gothic" panose="020B0600070205080204" pitchFamily="50" charset="-128"/>
            </a:endParaRPr>
          </a:p>
        </p:txBody>
      </p:sp>
      <p:cxnSp>
        <p:nvCxnSpPr>
          <p:cNvPr id="62" name="直線コネクタ 61">
            <a:extLst>
              <a:ext uri="{FF2B5EF4-FFF2-40B4-BE49-F238E27FC236}">
                <a16:creationId xmlns:a16="http://schemas.microsoft.com/office/drawing/2014/main" id="{97E33458-52EB-C2F0-9400-1C74364EE61E}"/>
              </a:ext>
            </a:extLst>
          </p:cNvPr>
          <p:cNvCxnSpPr/>
          <p:nvPr/>
        </p:nvCxnSpPr>
        <p:spPr>
          <a:xfrm>
            <a:off x="2414664" y="2517218"/>
            <a:ext cx="6584906" cy="0"/>
          </a:xfrm>
          <a:prstGeom prst="line">
            <a:avLst/>
          </a:prstGeom>
        </p:spPr>
        <p:style>
          <a:lnRef idx="1">
            <a:schemeClr val="dk1"/>
          </a:lnRef>
          <a:fillRef idx="0">
            <a:schemeClr val="dk1"/>
          </a:fillRef>
          <a:effectRef idx="0">
            <a:schemeClr val="dk1"/>
          </a:effectRef>
          <a:fontRef idx="minor">
            <a:schemeClr val="tx1"/>
          </a:fontRef>
        </p:style>
      </p:cxnSp>
      <p:sp>
        <p:nvSpPr>
          <p:cNvPr id="7" name="スライド番号プレースホルダー 6"/>
          <p:cNvSpPr>
            <a:spLocks noGrp="1"/>
          </p:cNvSpPr>
          <p:nvPr>
            <p:ph type="sldNum" idx="12"/>
          </p:nvPr>
        </p:nvSpPr>
        <p:spPr/>
        <p:txBody>
          <a:bodyPr/>
          <a:lstStyle/>
          <a:p>
            <a:fld id="{00000000-1234-1234-1234-123412341234}" type="slidenum">
              <a:rPr lang="en-US" altLang="ja" smtClean="0"/>
              <a:pPr/>
              <a:t>27</a:t>
            </a:fld>
            <a:endParaRPr lang="ja" altLang="en-US"/>
          </a:p>
        </p:txBody>
      </p:sp>
    </p:spTree>
    <p:extLst>
      <p:ext uri="{BB962C8B-B14F-4D97-AF65-F5344CB8AC3E}">
        <p14:creationId xmlns:p14="http://schemas.microsoft.com/office/powerpoint/2010/main" val="18510895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Google Shape;75;p17">
            <a:extLst>
              <a:ext uri="{FF2B5EF4-FFF2-40B4-BE49-F238E27FC236}">
                <a16:creationId xmlns:a16="http://schemas.microsoft.com/office/drawing/2014/main" id="{3EC3A92E-BA5F-25F6-5FD7-0ED07070E300}"/>
              </a:ext>
            </a:extLst>
          </p:cNvPr>
          <p:cNvSpPr/>
          <p:nvPr/>
        </p:nvSpPr>
        <p:spPr>
          <a:xfrm rot="10800000" flipH="1">
            <a:off x="1441748" y="2314320"/>
            <a:ext cx="684000" cy="110583"/>
          </a:xfrm>
          <a:prstGeom prst="rect">
            <a:avLst/>
          </a:prstGeom>
          <a:solidFill>
            <a:srgbClr val="FFFF00"/>
          </a:solidFill>
          <a:ln>
            <a:noFill/>
          </a:ln>
        </p:spPr>
        <p:txBody>
          <a:bodyPr spcFirstLastPara="1" wrap="square" lIns="91433" tIns="45700" rIns="91433" bIns="45700" anchor="ctr" anchorCtr="0">
            <a:noAutofit/>
          </a:bodyPr>
          <a:lstStyle/>
          <a:p>
            <a:pPr algn="ctr" defTabSz="1219170">
              <a:buClr>
                <a:srgbClr val="000000"/>
              </a:buClr>
              <a:defRPr/>
            </a:pPr>
            <a:endParaRPr kumimoji="0" sz="1600" kern="0" dirty="0">
              <a:solidFill>
                <a:srgbClr val="000000">
                  <a:lumMod val="75000"/>
                  <a:lumOff val="25000"/>
                </a:srgbClr>
              </a:solidFill>
              <a:latin typeface="MS UI Gothic" panose="020B0600070205080204" pitchFamily="34" charset="-128"/>
              <a:ea typeface="MS UI Gothic" panose="020B0600070205080204" pitchFamily="34" charset="-128"/>
              <a:cs typeface="Calibri"/>
              <a:sym typeface="Calibri"/>
            </a:endParaRPr>
          </a:p>
        </p:txBody>
      </p:sp>
      <p:sp>
        <p:nvSpPr>
          <p:cNvPr id="39" name="Google Shape;75;p17">
            <a:extLst>
              <a:ext uri="{FF2B5EF4-FFF2-40B4-BE49-F238E27FC236}">
                <a16:creationId xmlns:a16="http://schemas.microsoft.com/office/drawing/2014/main" id="{3EC3A92E-BA5F-25F6-5FD7-0ED07070E300}"/>
              </a:ext>
            </a:extLst>
          </p:cNvPr>
          <p:cNvSpPr/>
          <p:nvPr/>
        </p:nvSpPr>
        <p:spPr>
          <a:xfrm rot="10800000" flipH="1">
            <a:off x="1441748" y="2770406"/>
            <a:ext cx="684000" cy="110583"/>
          </a:xfrm>
          <a:prstGeom prst="rect">
            <a:avLst/>
          </a:prstGeom>
          <a:solidFill>
            <a:srgbClr val="FF99CC"/>
          </a:solidFill>
          <a:ln>
            <a:noFill/>
          </a:ln>
        </p:spPr>
        <p:txBody>
          <a:bodyPr spcFirstLastPara="1" wrap="square" lIns="91433" tIns="45700" rIns="91433" bIns="45700" anchor="ctr" anchorCtr="0">
            <a:noAutofit/>
          </a:bodyPr>
          <a:lstStyle/>
          <a:p>
            <a:pPr algn="ctr" defTabSz="1219170">
              <a:buClr>
                <a:srgbClr val="000000"/>
              </a:buClr>
              <a:defRPr/>
            </a:pPr>
            <a:endParaRPr kumimoji="0" sz="1600" kern="0" dirty="0">
              <a:solidFill>
                <a:srgbClr val="000000">
                  <a:lumMod val="75000"/>
                  <a:lumOff val="25000"/>
                </a:srgbClr>
              </a:solidFill>
              <a:latin typeface="MS UI Gothic" panose="020B0600070205080204" pitchFamily="34" charset="-128"/>
              <a:ea typeface="MS UI Gothic" panose="020B0600070205080204" pitchFamily="34" charset="-128"/>
              <a:cs typeface="Calibri"/>
              <a:sym typeface="Calibri"/>
            </a:endParaRPr>
          </a:p>
        </p:txBody>
      </p:sp>
      <p:sp>
        <p:nvSpPr>
          <p:cNvPr id="40" name="Google Shape;75;p17">
            <a:extLst>
              <a:ext uri="{FF2B5EF4-FFF2-40B4-BE49-F238E27FC236}">
                <a16:creationId xmlns:a16="http://schemas.microsoft.com/office/drawing/2014/main" id="{3EC3A92E-BA5F-25F6-5FD7-0ED07070E300}"/>
              </a:ext>
            </a:extLst>
          </p:cNvPr>
          <p:cNvSpPr/>
          <p:nvPr/>
        </p:nvSpPr>
        <p:spPr>
          <a:xfrm rot="10800000" flipH="1">
            <a:off x="1423749" y="1858234"/>
            <a:ext cx="720000" cy="110583"/>
          </a:xfrm>
          <a:prstGeom prst="rect">
            <a:avLst/>
          </a:prstGeom>
          <a:solidFill>
            <a:srgbClr val="92D050"/>
          </a:solidFill>
          <a:ln>
            <a:noFill/>
          </a:ln>
        </p:spPr>
        <p:txBody>
          <a:bodyPr spcFirstLastPara="1" wrap="square" lIns="91433" tIns="45700" rIns="91433" bIns="45700" anchor="ctr" anchorCtr="0">
            <a:noAutofit/>
          </a:bodyPr>
          <a:lstStyle/>
          <a:p>
            <a:pPr algn="ctr" defTabSz="1219170">
              <a:buClr>
                <a:srgbClr val="000000"/>
              </a:buClr>
              <a:defRPr/>
            </a:pPr>
            <a:endParaRPr kumimoji="0" sz="1600" kern="0" dirty="0">
              <a:solidFill>
                <a:srgbClr val="000000">
                  <a:lumMod val="75000"/>
                  <a:lumOff val="25000"/>
                </a:srgbClr>
              </a:solidFill>
              <a:latin typeface="MS UI Gothic" panose="020B0600070205080204" pitchFamily="34" charset="-128"/>
              <a:ea typeface="MS UI Gothic" panose="020B0600070205080204" pitchFamily="34" charset="-128"/>
              <a:cs typeface="Calibri"/>
              <a:sym typeface="Calibri"/>
            </a:endParaRPr>
          </a:p>
        </p:txBody>
      </p:sp>
      <p:sp>
        <p:nvSpPr>
          <p:cNvPr id="36" name="Google Shape;75;p17">
            <a:extLst>
              <a:ext uri="{FF2B5EF4-FFF2-40B4-BE49-F238E27FC236}">
                <a16:creationId xmlns:a16="http://schemas.microsoft.com/office/drawing/2014/main" id="{3EC3A92E-BA5F-25F6-5FD7-0ED07070E300}"/>
              </a:ext>
            </a:extLst>
          </p:cNvPr>
          <p:cNvSpPr/>
          <p:nvPr/>
        </p:nvSpPr>
        <p:spPr>
          <a:xfrm rot="10800000" flipH="1">
            <a:off x="3392586" y="2285220"/>
            <a:ext cx="684000" cy="110583"/>
          </a:xfrm>
          <a:prstGeom prst="rect">
            <a:avLst/>
          </a:prstGeom>
          <a:solidFill>
            <a:srgbClr val="FFFF00"/>
          </a:solidFill>
          <a:ln>
            <a:noFill/>
          </a:ln>
        </p:spPr>
        <p:txBody>
          <a:bodyPr spcFirstLastPara="1" wrap="square" lIns="91433" tIns="45700" rIns="91433" bIns="45700" anchor="ctr" anchorCtr="0">
            <a:noAutofit/>
          </a:bodyPr>
          <a:lstStyle/>
          <a:p>
            <a:pPr algn="ctr" defTabSz="1219170">
              <a:buClr>
                <a:srgbClr val="000000"/>
              </a:buClr>
              <a:defRPr/>
            </a:pPr>
            <a:endParaRPr kumimoji="0" sz="1600" kern="0" dirty="0">
              <a:solidFill>
                <a:srgbClr val="000000">
                  <a:lumMod val="75000"/>
                  <a:lumOff val="25000"/>
                </a:srgbClr>
              </a:solidFill>
              <a:latin typeface="MS UI Gothic" panose="020B0600070205080204" pitchFamily="34" charset="-128"/>
              <a:ea typeface="MS UI Gothic" panose="020B0600070205080204" pitchFamily="34" charset="-128"/>
              <a:cs typeface="Calibri"/>
              <a:sym typeface="Calibri"/>
            </a:endParaRPr>
          </a:p>
        </p:txBody>
      </p:sp>
      <p:sp>
        <p:nvSpPr>
          <p:cNvPr id="32" name="Google Shape;75;p17">
            <a:extLst>
              <a:ext uri="{FF2B5EF4-FFF2-40B4-BE49-F238E27FC236}">
                <a16:creationId xmlns:a16="http://schemas.microsoft.com/office/drawing/2014/main" id="{3EC3A92E-BA5F-25F6-5FD7-0ED07070E300}"/>
              </a:ext>
            </a:extLst>
          </p:cNvPr>
          <p:cNvSpPr/>
          <p:nvPr/>
        </p:nvSpPr>
        <p:spPr>
          <a:xfrm rot="10800000" flipH="1">
            <a:off x="2953727" y="4204953"/>
            <a:ext cx="684000" cy="110583"/>
          </a:xfrm>
          <a:prstGeom prst="rect">
            <a:avLst/>
          </a:prstGeom>
          <a:solidFill>
            <a:srgbClr val="FFFF00"/>
          </a:solidFill>
          <a:ln>
            <a:noFill/>
          </a:ln>
        </p:spPr>
        <p:txBody>
          <a:bodyPr spcFirstLastPara="1" wrap="square" lIns="91433" tIns="45700" rIns="91433" bIns="45700" anchor="ctr" anchorCtr="0">
            <a:noAutofit/>
          </a:bodyPr>
          <a:lstStyle/>
          <a:p>
            <a:pPr algn="ctr" defTabSz="1219170">
              <a:buClr>
                <a:srgbClr val="000000"/>
              </a:buClr>
              <a:defRPr/>
            </a:pPr>
            <a:endParaRPr kumimoji="0" sz="1600" kern="0" dirty="0">
              <a:solidFill>
                <a:srgbClr val="000000">
                  <a:lumMod val="75000"/>
                  <a:lumOff val="25000"/>
                </a:srgbClr>
              </a:solidFill>
              <a:latin typeface="MS UI Gothic" panose="020B0600070205080204" pitchFamily="34" charset="-128"/>
              <a:ea typeface="MS UI Gothic" panose="020B0600070205080204" pitchFamily="34" charset="-128"/>
              <a:cs typeface="Calibri"/>
              <a:sym typeface="Calibri"/>
            </a:endParaRPr>
          </a:p>
        </p:txBody>
      </p:sp>
      <p:sp>
        <p:nvSpPr>
          <p:cNvPr id="34" name="Google Shape;75;p17">
            <a:extLst>
              <a:ext uri="{FF2B5EF4-FFF2-40B4-BE49-F238E27FC236}">
                <a16:creationId xmlns:a16="http://schemas.microsoft.com/office/drawing/2014/main" id="{3EC3A92E-BA5F-25F6-5FD7-0ED07070E300}"/>
              </a:ext>
            </a:extLst>
          </p:cNvPr>
          <p:cNvSpPr/>
          <p:nvPr/>
        </p:nvSpPr>
        <p:spPr>
          <a:xfrm rot="10800000" flipH="1">
            <a:off x="2189470" y="4204954"/>
            <a:ext cx="684000" cy="110583"/>
          </a:xfrm>
          <a:prstGeom prst="rect">
            <a:avLst/>
          </a:prstGeom>
          <a:solidFill>
            <a:srgbClr val="92D050"/>
          </a:solidFill>
          <a:ln>
            <a:noFill/>
          </a:ln>
        </p:spPr>
        <p:txBody>
          <a:bodyPr spcFirstLastPara="1" wrap="square" lIns="91433" tIns="45700" rIns="91433" bIns="45700" anchor="ctr" anchorCtr="0">
            <a:noAutofit/>
          </a:bodyPr>
          <a:lstStyle/>
          <a:p>
            <a:pPr algn="ctr" defTabSz="1219170">
              <a:buClr>
                <a:srgbClr val="000000"/>
              </a:buClr>
              <a:defRPr/>
            </a:pPr>
            <a:endParaRPr kumimoji="0" sz="1600" kern="0" dirty="0">
              <a:solidFill>
                <a:srgbClr val="000000">
                  <a:lumMod val="75000"/>
                  <a:lumOff val="25000"/>
                </a:srgbClr>
              </a:solidFill>
              <a:latin typeface="MS UI Gothic" panose="020B0600070205080204" pitchFamily="34" charset="-128"/>
              <a:ea typeface="MS UI Gothic" panose="020B0600070205080204" pitchFamily="34" charset="-128"/>
              <a:cs typeface="Calibri"/>
              <a:sym typeface="Calibri"/>
            </a:endParaRPr>
          </a:p>
        </p:txBody>
      </p:sp>
      <p:sp>
        <p:nvSpPr>
          <p:cNvPr id="35" name="Google Shape;75;p17">
            <a:extLst>
              <a:ext uri="{FF2B5EF4-FFF2-40B4-BE49-F238E27FC236}">
                <a16:creationId xmlns:a16="http://schemas.microsoft.com/office/drawing/2014/main" id="{3EC3A92E-BA5F-25F6-5FD7-0ED07070E300}"/>
              </a:ext>
            </a:extLst>
          </p:cNvPr>
          <p:cNvSpPr/>
          <p:nvPr/>
        </p:nvSpPr>
        <p:spPr>
          <a:xfrm rot="10800000" flipH="1">
            <a:off x="3752587" y="4204954"/>
            <a:ext cx="648000" cy="110583"/>
          </a:xfrm>
          <a:prstGeom prst="rect">
            <a:avLst/>
          </a:prstGeom>
          <a:solidFill>
            <a:srgbClr val="FF99CC"/>
          </a:solidFill>
          <a:ln>
            <a:noFill/>
          </a:ln>
        </p:spPr>
        <p:txBody>
          <a:bodyPr spcFirstLastPara="1" wrap="square" lIns="91433" tIns="45700" rIns="91433" bIns="45700" anchor="ctr" anchorCtr="0">
            <a:noAutofit/>
          </a:bodyPr>
          <a:lstStyle/>
          <a:p>
            <a:pPr algn="ctr" defTabSz="1219170">
              <a:buClr>
                <a:srgbClr val="000000"/>
              </a:buClr>
              <a:defRPr/>
            </a:pPr>
            <a:endParaRPr kumimoji="0" sz="1600" kern="0" dirty="0">
              <a:solidFill>
                <a:srgbClr val="000000">
                  <a:lumMod val="75000"/>
                  <a:lumOff val="25000"/>
                </a:srgbClr>
              </a:solidFill>
              <a:latin typeface="MS UI Gothic" panose="020B0600070205080204" pitchFamily="34" charset="-128"/>
              <a:ea typeface="MS UI Gothic" panose="020B0600070205080204" pitchFamily="34" charset="-128"/>
              <a:cs typeface="Calibri"/>
              <a:sym typeface="Calibri"/>
            </a:endParaRPr>
          </a:p>
        </p:txBody>
      </p:sp>
      <p:sp>
        <p:nvSpPr>
          <p:cNvPr id="33" name="Google Shape;75;p17">
            <a:extLst>
              <a:ext uri="{FF2B5EF4-FFF2-40B4-BE49-F238E27FC236}">
                <a16:creationId xmlns:a16="http://schemas.microsoft.com/office/drawing/2014/main" id="{3EC3A92E-BA5F-25F6-5FD7-0ED07070E300}"/>
              </a:ext>
            </a:extLst>
          </p:cNvPr>
          <p:cNvSpPr/>
          <p:nvPr/>
        </p:nvSpPr>
        <p:spPr>
          <a:xfrm rot="10800000" flipH="1">
            <a:off x="3950920" y="2734032"/>
            <a:ext cx="1152000" cy="110583"/>
          </a:xfrm>
          <a:prstGeom prst="rect">
            <a:avLst/>
          </a:prstGeom>
          <a:solidFill>
            <a:srgbClr val="FF99CC"/>
          </a:solidFill>
          <a:ln>
            <a:noFill/>
          </a:ln>
        </p:spPr>
        <p:txBody>
          <a:bodyPr spcFirstLastPara="1" wrap="square" lIns="91433" tIns="45700" rIns="91433" bIns="45700" anchor="ctr" anchorCtr="0">
            <a:noAutofit/>
          </a:bodyPr>
          <a:lstStyle/>
          <a:p>
            <a:pPr algn="ctr" defTabSz="1219170">
              <a:buClr>
                <a:srgbClr val="000000"/>
              </a:buClr>
              <a:defRPr/>
            </a:pPr>
            <a:endParaRPr kumimoji="0" sz="1600" kern="0" dirty="0">
              <a:solidFill>
                <a:srgbClr val="000000">
                  <a:lumMod val="75000"/>
                  <a:lumOff val="25000"/>
                </a:srgbClr>
              </a:solidFill>
              <a:latin typeface="MS UI Gothic" panose="020B0600070205080204" pitchFamily="34" charset="-128"/>
              <a:ea typeface="MS UI Gothic" panose="020B0600070205080204" pitchFamily="34" charset="-128"/>
              <a:cs typeface="Calibri"/>
              <a:sym typeface="Calibri"/>
            </a:endParaRPr>
          </a:p>
        </p:txBody>
      </p:sp>
      <p:sp>
        <p:nvSpPr>
          <p:cNvPr id="31" name="Google Shape;75;p17">
            <a:extLst>
              <a:ext uri="{FF2B5EF4-FFF2-40B4-BE49-F238E27FC236}">
                <a16:creationId xmlns:a16="http://schemas.microsoft.com/office/drawing/2014/main" id="{3EC3A92E-BA5F-25F6-5FD7-0ED07070E300}"/>
              </a:ext>
            </a:extLst>
          </p:cNvPr>
          <p:cNvSpPr/>
          <p:nvPr/>
        </p:nvSpPr>
        <p:spPr>
          <a:xfrm rot="10800000" flipH="1">
            <a:off x="5487220" y="1857994"/>
            <a:ext cx="720000" cy="110583"/>
          </a:xfrm>
          <a:prstGeom prst="rect">
            <a:avLst/>
          </a:prstGeom>
          <a:solidFill>
            <a:srgbClr val="92D050"/>
          </a:solidFill>
          <a:ln>
            <a:noFill/>
          </a:ln>
        </p:spPr>
        <p:txBody>
          <a:bodyPr spcFirstLastPara="1" wrap="square" lIns="91433" tIns="45700" rIns="91433" bIns="45700" anchor="ctr" anchorCtr="0">
            <a:noAutofit/>
          </a:bodyPr>
          <a:lstStyle/>
          <a:p>
            <a:pPr algn="ctr" defTabSz="1219170">
              <a:buClr>
                <a:srgbClr val="000000"/>
              </a:buClr>
              <a:defRPr/>
            </a:pPr>
            <a:endParaRPr kumimoji="0" sz="1600" kern="0" dirty="0">
              <a:solidFill>
                <a:srgbClr val="000000">
                  <a:lumMod val="75000"/>
                  <a:lumOff val="25000"/>
                </a:srgbClr>
              </a:solidFill>
              <a:latin typeface="MS UI Gothic" panose="020B0600070205080204" pitchFamily="34" charset="-128"/>
              <a:ea typeface="MS UI Gothic" panose="020B0600070205080204" pitchFamily="34" charset="-128"/>
              <a:cs typeface="Calibri"/>
              <a:sym typeface="Calibri"/>
            </a:endParaRPr>
          </a:p>
        </p:txBody>
      </p:sp>
      <p:sp>
        <p:nvSpPr>
          <p:cNvPr id="2" name="タイトル 1">
            <a:extLst>
              <a:ext uri="{FF2B5EF4-FFF2-40B4-BE49-F238E27FC236}">
                <a16:creationId xmlns:a16="http://schemas.microsoft.com/office/drawing/2014/main" id="{B0CDB056-7AFB-6075-23E9-C4D706C2CBEF}"/>
              </a:ext>
            </a:extLst>
          </p:cNvPr>
          <p:cNvSpPr>
            <a:spLocks noGrp="1"/>
          </p:cNvSpPr>
          <p:nvPr>
            <p:ph type="title"/>
          </p:nvPr>
        </p:nvSpPr>
        <p:spPr/>
        <p:txBody>
          <a:bodyPr/>
          <a:lstStyle/>
          <a:p>
            <a:r>
              <a:rPr lang="ja-JP" altLang="en-US" sz="3200" dirty="0"/>
              <a:t>ワーク２</a:t>
            </a:r>
            <a:r>
              <a:rPr kumimoji="1" lang="ja-JP" altLang="en-US" sz="3200" dirty="0"/>
              <a:t>：インタビューを設計してみよう</a:t>
            </a:r>
            <a:r>
              <a:rPr lang="ja-JP" altLang="en-US" sz="3200" dirty="0"/>
              <a:t>（献立表）</a:t>
            </a:r>
            <a:r>
              <a:rPr kumimoji="1" lang="ja-JP" altLang="en-US" sz="3200" dirty="0"/>
              <a:t>（</a:t>
            </a:r>
            <a:r>
              <a:rPr kumimoji="1" lang="en-US" altLang="ja-JP" sz="3200" dirty="0"/>
              <a:t>2/2</a:t>
            </a:r>
            <a:r>
              <a:rPr kumimoji="1" lang="ja-JP" altLang="en-US" sz="3200" dirty="0"/>
              <a:t>）</a:t>
            </a:r>
            <a:endParaRPr kumimoji="1" lang="ja-JP" altLang="en-US" dirty="0"/>
          </a:p>
        </p:txBody>
      </p:sp>
      <p:sp>
        <p:nvSpPr>
          <p:cNvPr id="3" name="テキスト プレースホルダー 2">
            <a:extLst>
              <a:ext uri="{FF2B5EF4-FFF2-40B4-BE49-F238E27FC236}">
                <a16:creationId xmlns:a16="http://schemas.microsoft.com/office/drawing/2014/main" id="{8B2CA199-3786-E0DF-6CE7-3AB4DA0BE253}"/>
              </a:ext>
            </a:extLst>
          </p:cNvPr>
          <p:cNvSpPr>
            <a:spLocks noGrp="1"/>
          </p:cNvSpPr>
          <p:nvPr>
            <p:ph type="body" idx="1"/>
          </p:nvPr>
        </p:nvSpPr>
        <p:spPr>
          <a:xfrm>
            <a:off x="415600" y="903873"/>
            <a:ext cx="8251322" cy="4555200"/>
          </a:xfrm>
        </p:spPr>
        <p:txBody>
          <a:bodyPr>
            <a:noAutofit/>
          </a:bodyPr>
          <a:lstStyle/>
          <a:p>
            <a:pPr marL="152396" indent="0">
              <a:buNone/>
            </a:pPr>
            <a:r>
              <a:rPr kumimoji="1" lang="ja-JP" altLang="en-US" sz="2600" dirty="0">
                <a:solidFill>
                  <a:schemeClr val="tx1"/>
                </a:solidFill>
              </a:rPr>
              <a:t>● 個人で考える時間：</a:t>
            </a:r>
            <a:r>
              <a:rPr kumimoji="1" lang="ja-JP" altLang="en-US" sz="2600" dirty="0">
                <a:solidFill>
                  <a:srgbClr val="FF0000"/>
                </a:solidFill>
              </a:rPr>
              <a:t>４分</a:t>
            </a:r>
            <a:endParaRPr kumimoji="1" lang="en-US" altLang="ja-JP" sz="2600" dirty="0">
              <a:solidFill>
                <a:srgbClr val="FF0000"/>
              </a:solidFill>
            </a:endParaRPr>
          </a:p>
          <a:p>
            <a:pPr marL="152396" indent="0">
              <a:buNone/>
            </a:pPr>
            <a:endParaRPr kumimoji="1" lang="en-US" altLang="ja-JP" sz="600" dirty="0">
              <a:solidFill>
                <a:srgbClr val="FF0000"/>
              </a:solidFill>
            </a:endParaRPr>
          </a:p>
          <a:p>
            <a:pPr marL="152396" indent="0">
              <a:buNone/>
            </a:pPr>
            <a:r>
              <a:rPr kumimoji="1" lang="ja-JP" altLang="en-US" sz="2600" dirty="0">
                <a:solidFill>
                  <a:srgbClr val="FF0000"/>
                </a:solidFill>
              </a:rPr>
              <a:t>　　</a:t>
            </a:r>
            <a:r>
              <a:rPr kumimoji="1" lang="ja-JP" altLang="en-US" sz="2600" dirty="0">
                <a:solidFill>
                  <a:schemeClr val="tx1"/>
                </a:solidFill>
              </a:rPr>
              <a:t>〇</a:t>
            </a:r>
            <a:r>
              <a:rPr kumimoji="1" lang="ja-JP" altLang="en-US" sz="2600" b="1" dirty="0">
                <a:solidFill>
                  <a:schemeClr val="tx1"/>
                </a:solidFill>
              </a:rPr>
              <a:t>対象</a:t>
            </a:r>
            <a:r>
              <a:rPr kumimoji="1" lang="ja-JP" altLang="en-US" sz="2600" dirty="0">
                <a:solidFill>
                  <a:schemeClr val="tx1"/>
                </a:solidFill>
              </a:rPr>
              <a:t>（誰にインタビューするか）を緑色の付箋へ</a:t>
            </a:r>
            <a:endParaRPr kumimoji="1" lang="en-US" altLang="ja-JP" sz="2600" dirty="0">
              <a:solidFill>
                <a:schemeClr val="tx1"/>
              </a:solidFill>
            </a:endParaRPr>
          </a:p>
          <a:p>
            <a:pPr marL="152396" indent="0">
              <a:buNone/>
            </a:pPr>
            <a:r>
              <a:rPr kumimoji="1" lang="ja-JP" altLang="en-US" sz="2600" b="1" dirty="0">
                <a:solidFill>
                  <a:schemeClr val="tx1"/>
                </a:solidFill>
              </a:rPr>
              <a:t>　　</a:t>
            </a:r>
            <a:r>
              <a:rPr kumimoji="1" lang="ja-JP" altLang="en-US" sz="2600" dirty="0">
                <a:solidFill>
                  <a:schemeClr val="tx1"/>
                </a:solidFill>
              </a:rPr>
              <a:t>〇</a:t>
            </a:r>
            <a:r>
              <a:rPr kumimoji="1" lang="ja-JP" altLang="en-US" sz="2600" b="1" dirty="0">
                <a:solidFill>
                  <a:schemeClr val="tx1"/>
                </a:solidFill>
              </a:rPr>
              <a:t>環境</a:t>
            </a:r>
            <a:r>
              <a:rPr kumimoji="1" lang="ja-JP" altLang="en-US" sz="2600" dirty="0">
                <a:solidFill>
                  <a:schemeClr val="tx1"/>
                </a:solidFill>
              </a:rPr>
              <a:t>（どこで）を黄色の付箋へ</a:t>
            </a:r>
            <a:endParaRPr kumimoji="1" lang="en-US" altLang="ja-JP" sz="2600" dirty="0">
              <a:solidFill>
                <a:schemeClr val="tx1"/>
              </a:solidFill>
            </a:endParaRPr>
          </a:p>
          <a:p>
            <a:pPr marL="152396" indent="0">
              <a:buNone/>
            </a:pPr>
            <a:r>
              <a:rPr kumimoji="1" lang="ja-JP" altLang="en-US" sz="2600" dirty="0">
                <a:solidFill>
                  <a:schemeClr val="tx1"/>
                </a:solidFill>
              </a:rPr>
              <a:t>　　〇</a:t>
            </a:r>
            <a:r>
              <a:rPr kumimoji="1" lang="ja-JP" altLang="en-US" sz="2600" b="1" dirty="0">
                <a:solidFill>
                  <a:schemeClr val="tx1"/>
                </a:solidFill>
              </a:rPr>
              <a:t>質問</a:t>
            </a:r>
            <a:r>
              <a:rPr kumimoji="1" lang="ja-JP" altLang="en-US" sz="2600" dirty="0">
                <a:solidFill>
                  <a:schemeClr val="tx1"/>
                </a:solidFill>
              </a:rPr>
              <a:t>（何を聞くか）をピンク色の付箋へ書く</a:t>
            </a:r>
            <a:r>
              <a:rPr kumimoji="1" lang="en-US" altLang="ja-JP" sz="2467" dirty="0">
                <a:solidFill>
                  <a:schemeClr val="tx1"/>
                </a:solidFill>
              </a:rPr>
              <a:t/>
            </a:r>
            <a:br>
              <a:rPr kumimoji="1" lang="en-US" altLang="ja-JP" sz="2467" dirty="0">
                <a:solidFill>
                  <a:schemeClr val="tx1"/>
                </a:solidFill>
              </a:rPr>
            </a:br>
            <a:endParaRPr kumimoji="1" lang="en-US" altLang="ja-JP" sz="2467" dirty="0">
              <a:solidFill>
                <a:schemeClr val="tx1"/>
              </a:solidFill>
            </a:endParaRPr>
          </a:p>
          <a:p>
            <a:pPr marL="152396" indent="0">
              <a:buNone/>
            </a:pPr>
            <a:r>
              <a:rPr kumimoji="1" lang="ja-JP" altLang="en-US" sz="2600" dirty="0">
                <a:solidFill>
                  <a:schemeClr val="tx1"/>
                </a:solidFill>
              </a:rPr>
              <a:t>● チームでディスカッション：</a:t>
            </a:r>
            <a:r>
              <a:rPr kumimoji="1" lang="ja-JP" altLang="en-US" sz="2600" dirty="0">
                <a:solidFill>
                  <a:srgbClr val="FF0000"/>
                </a:solidFill>
              </a:rPr>
              <a:t>８分</a:t>
            </a:r>
            <a:endParaRPr kumimoji="1" lang="en-US" altLang="ja-JP" sz="2600" dirty="0">
              <a:solidFill>
                <a:srgbClr val="FF0000"/>
              </a:solidFill>
            </a:endParaRPr>
          </a:p>
          <a:p>
            <a:pPr marL="152396" indent="0">
              <a:buNone/>
            </a:pPr>
            <a:endParaRPr kumimoji="1" lang="en-US" altLang="ja-JP" sz="600" dirty="0">
              <a:solidFill>
                <a:srgbClr val="FF0000"/>
              </a:solidFill>
            </a:endParaRPr>
          </a:p>
          <a:p>
            <a:pPr marL="152396" indent="0">
              <a:buNone/>
            </a:pPr>
            <a:r>
              <a:rPr kumimoji="1" lang="ja-JP" altLang="en-US" sz="2600" dirty="0">
                <a:solidFill>
                  <a:srgbClr val="FF0000"/>
                </a:solidFill>
              </a:rPr>
              <a:t>　　</a:t>
            </a:r>
            <a:r>
              <a:rPr kumimoji="1" lang="ja-JP" altLang="en-US" sz="2600" dirty="0">
                <a:solidFill>
                  <a:schemeClr val="tx1"/>
                </a:solidFill>
              </a:rPr>
              <a:t>〇</a:t>
            </a:r>
            <a:r>
              <a:rPr kumimoji="1" lang="ja-JP" altLang="en-US" sz="2400" dirty="0">
                <a:solidFill>
                  <a:schemeClr val="tx1"/>
                </a:solidFill>
              </a:rPr>
              <a:t>考えた</a:t>
            </a:r>
            <a:r>
              <a:rPr kumimoji="1" lang="ja-JP" altLang="en-US" sz="2400" b="1" dirty="0">
                <a:solidFill>
                  <a:schemeClr val="tx1"/>
                </a:solidFill>
              </a:rPr>
              <a:t>対象・環境</a:t>
            </a:r>
            <a:r>
              <a:rPr kumimoji="1" lang="ja-JP" altLang="en-US" sz="2400" dirty="0">
                <a:solidFill>
                  <a:schemeClr val="tx1"/>
                </a:solidFill>
              </a:rPr>
              <a:t>・</a:t>
            </a:r>
            <a:r>
              <a:rPr kumimoji="1" lang="ja-JP" altLang="en-US" sz="2400" b="1" dirty="0">
                <a:solidFill>
                  <a:schemeClr val="tx1"/>
                </a:solidFill>
              </a:rPr>
              <a:t>質問</a:t>
            </a:r>
            <a:r>
              <a:rPr kumimoji="1" lang="ja-JP" altLang="en-US" sz="2400" dirty="0">
                <a:solidFill>
                  <a:schemeClr val="tx1"/>
                </a:solidFill>
              </a:rPr>
              <a:t>を紙に貼りながらチームで共有する</a:t>
            </a:r>
            <a:endParaRPr kumimoji="1" lang="en-US" altLang="ja-JP" sz="2400" dirty="0">
              <a:solidFill>
                <a:schemeClr val="tx1"/>
              </a:solidFill>
            </a:endParaRPr>
          </a:p>
          <a:p>
            <a:pPr marL="152396" indent="0">
              <a:buNone/>
            </a:pPr>
            <a:r>
              <a:rPr kumimoji="1" lang="ja-JP" altLang="en-US" sz="2600" dirty="0">
                <a:solidFill>
                  <a:schemeClr val="tx1"/>
                </a:solidFill>
              </a:rPr>
              <a:t>　　〇</a:t>
            </a:r>
            <a:r>
              <a:rPr kumimoji="1" lang="ja-JP" altLang="en-US" sz="2600" dirty="0">
                <a:solidFill>
                  <a:schemeClr val="tx1"/>
                </a:solidFill>
                <a:latin typeface="MS UI Gothic" panose="020B0600070205080204" pitchFamily="50" charset="-128"/>
                <a:ea typeface="MS UI Gothic" panose="020B0600070205080204" pitchFamily="50" charset="-128"/>
              </a:rPr>
              <a:t>漏れ・ダブりがないか確認する（</a:t>
            </a:r>
            <a:r>
              <a:rPr kumimoji="1" lang="en-US" altLang="ja-JP" sz="2600" dirty="0">
                <a:solidFill>
                  <a:schemeClr val="tx1"/>
                </a:solidFill>
                <a:latin typeface="MS UI Gothic" panose="020B0600070205080204" pitchFamily="50" charset="-128"/>
                <a:ea typeface="MS UI Gothic" panose="020B0600070205080204" pitchFamily="50" charset="-128"/>
              </a:rPr>
              <a:t>MECE</a:t>
            </a:r>
            <a:r>
              <a:rPr kumimoji="1" lang="ja-JP" altLang="en-US" sz="2600" dirty="0">
                <a:solidFill>
                  <a:schemeClr val="tx1"/>
                </a:solidFill>
                <a:latin typeface="MS UI Gothic" panose="020B0600070205080204" pitchFamily="50" charset="-128"/>
                <a:ea typeface="MS UI Gothic" panose="020B0600070205080204" pitchFamily="50" charset="-128"/>
              </a:rPr>
              <a:t>）</a:t>
            </a:r>
            <a:endParaRPr kumimoji="1" lang="en-US" altLang="ja-JP" sz="2600" dirty="0">
              <a:solidFill>
                <a:schemeClr val="tx1"/>
              </a:solidFill>
              <a:latin typeface="MS UI Gothic" panose="020B0600070205080204" pitchFamily="50" charset="-128"/>
              <a:ea typeface="MS UI Gothic" panose="020B0600070205080204" pitchFamily="50" charset="-128"/>
            </a:endParaRPr>
          </a:p>
          <a:p>
            <a:pPr marL="152396" indent="0">
              <a:buNone/>
            </a:pPr>
            <a:endParaRPr kumimoji="1" lang="en-US" altLang="ja-JP" sz="2467" dirty="0">
              <a:solidFill>
                <a:schemeClr val="tx1"/>
              </a:solidFill>
            </a:endParaRPr>
          </a:p>
          <a:p>
            <a:pPr marL="152396" indent="0">
              <a:buNone/>
            </a:pPr>
            <a:r>
              <a:rPr kumimoji="1" lang="ja-JP" altLang="en-US" sz="2600" dirty="0">
                <a:solidFill>
                  <a:schemeClr val="tx1"/>
                </a:solidFill>
              </a:rPr>
              <a:t>● 全体で共有：</a:t>
            </a:r>
            <a:r>
              <a:rPr kumimoji="1" lang="ja-JP" altLang="en-US" sz="2600" dirty="0">
                <a:solidFill>
                  <a:srgbClr val="FF0000"/>
                </a:solidFill>
              </a:rPr>
              <a:t>３分</a:t>
            </a:r>
            <a:endParaRPr kumimoji="1" lang="en-US" altLang="ja-JP" sz="2600" dirty="0">
              <a:solidFill>
                <a:srgbClr val="FF0000"/>
              </a:solidFill>
            </a:endParaRPr>
          </a:p>
          <a:p>
            <a:pPr marL="152396" indent="0">
              <a:buNone/>
            </a:pPr>
            <a:r>
              <a:rPr kumimoji="1" lang="ja-JP" altLang="en-US" sz="2600" dirty="0">
                <a:solidFill>
                  <a:schemeClr val="tx1"/>
                </a:solidFill>
              </a:rPr>
              <a:t>　 （隣のチームのテーブルを覗きに行きましょう！）</a:t>
            </a:r>
            <a:endParaRPr kumimoji="1" lang="en-US" altLang="ja-JP" sz="2600" dirty="0">
              <a:solidFill>
                <a:schemeClr val="tx1"/>
              </a:solidFill>
            </a:endParaRPr>
          </a:p>
          <a:p>
            <a:pPr lvl="1">
              <a:buFont typeface="システムフォント（レギュラー）"/>
              <a:buChar char="•"/>
            </a:pPr>
            <a:endParaRPr kumimoji="1" lang="ja-JP" altLang="en-US" sz="2467" dirty="0">
              <a:solidFill>
                <a:schemeClr val="tx1"/>
              </a:solidFill>
            </a:endParaRPr>
          </a:p>
        </p:txBody>
      </p:sp>
      <p:sp>
        <p:nvSpPr>
          <p:cNvPr id="5" name="メモ 4">
            <a:extLst>
              <a:ext uri="{FF2B5EF4-FFF2-40B4-BE49-F238E27FC236}">
                <a16:creationId xmlns:a16="http://schemas.microsoft.com/office/drawing/2014/main" id="{68E770B5-D035-75E8-6092-391E164DBAFF}"/>
              </a:ext>
            </a:extLst>
          </p:cNvPr>
          <p:cNvSpPr>
            <a:spLocks noChangeAspect="1"/>
          </p:cNvSpPr>
          <p:nvPr/>
        </p:nvSpPr>
        <p:spPr>
          <a:xfrm>
            <a:off x="9403435" y="924768"/>
            <a:ext cx="998640" cy="998640"/>
          </a:xfrm>
          <a:prstGeom prst="foldedCorner">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solidFill>
                  <a:schemeClr val="tx1"/>
                </a:solidFill>
                <a:latin typeface="MS UI Gothic" panose="020B0600070205080204" pitchFamily="50" charset="-128"/>
                <a:ea typeface="MS UI Gothic" panose="020B0600070205080204" pitchFamily="50" charset="-128"/>
              </a:rPr>
              <a:t>対象</a:t>
            </a:r>
            <a:endParaRPr kumimoji="1" lang="en-US" altLang="ja-JP" sz="2400" b="1" dirty="0">
              <a:solidFill>
                <a:schemeClr val="tx1"/>
              </a:solidFill>
              <a:latin typeface="MS UI Gothic" panose="020B0600070205080204" pitchFamily="50" charset="-128"/>
              <a:ea typeface="MS UI Gothic" panose="020B0600070205080204" pitchFamily="50" charset="-128"/>
            </a:endParaRPr>
          </a:p>
        </p:txBody>
      </p:sp>
      <p:sp>
        <p:nvSpPr>
          <p:cNvPr id="6" name="メモ 5">
            <a:extLst>
              <a:ext uri="{FF2B5EF4-FFF2-40B4-BE49-F238E27FC236}">
                <a16:creationId xmlns:a16="http://schemas.microsoft.com/office/drawing/2014/main" id="{D6F19A83-A9D8-8C6E-8252-00B70FD3DCEA}"/>
              </a:ext>
            </a:extLst>
          </p:cNvPr>
          <p:cNvSpPr>
            <a:spLocks noChangeAspect="1"/>
          </p:cNvSpPr>
          <p:nvPr/>
        </p:nvSpPr>
        <p:spPr>
          <a:xfrm>
            <a:off x="10048868" y="2096410"/>
            <a:ext cx="998640" cy="998640"/>
          </a:xfrm>
          <a:prstGeom prst="foldedCorner">
            <a:avLst/>
          </a:prstGeom>
          <a:solidFill>
            <a:srgbClr val="FF99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solidFill>
                  <a:schemeClr val="tx1"/>
                </a:solidFill>
                <a:latin typeface="MS UI Gothic" panose="020B0600070205080204" pitchFamily="50" charset="-128"/>
                <a:ea typeface="MS UI Gothic" panose="020B0600070205080204" pitchFamily="50" charset="-128"/>
              </a:rPr>
              <a:t>質問</a:t>
            </a:r>
          </a:p>
        </p:txBody>
      </p:sp>
      <p:sp>
        <p:nvSpPr>
          <p:cNvPr id="7" name="正方形/長方形 6">
            <a:extLst>
              <a:ext uri="{FF2B5EF4-FFF2-40B4-BE49-F238E27FC236}">
                <a16:creationId xmlns:a16="http://schemas.microsoft.com/office/drawing/2014/main" id="{92D169C4-F3EC-4718-BC37-16C6E48ADE38}"/>
              </a:ext>
            </a:extLst>
          </p:cNvPr>
          <p:cNvSpPr/>
          <p:nvPr/>
        </p:nvSpPr>
        <p:spPr>
          <a:xfrm>
            <a:off x="8877955" y="3323492"/>
            <a:ext cx="2347523" cy="3276860"/>
          </a:xfrm>
          <a:prstGeom prst="rect">
            <a:avLst/>
          </a:prstGeom>
          <a:ln w="9525"/>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b="1"/>
          </a:p>
        </p:txBody>
      </p:sp>
      <p:sp>
        <p:nvSpPr>
          <p:cNvPr id="8" name="メモ 7">
            <a:extLst>
              <a:ext uri="{FF2B5EF4-FFF2-40B4-BE49-F238E27FC236}">
                <a16:creationId xmlns:a16="http://schemas.microsoft.com/office/drawing/2014/main" id="{95F45B49-CA68-4C99-0C9B-EA2065C3D635}"/>
              </a:ext>
            </a:extLst>
          </p:cNvPr>
          <p:cNvSpPr/>
          <p:nvPr/>
        </p:nvSpPr>
        <p:spPr>
          <a:xfrm>
            <a:off x="9065084" y="3564719"/>
            <a:ext cx="292226" cy="292226"/>
          </a:xfrm>
          <a:prstGeom prst="foldedCorner">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400"/>
          </a:p>
        </p:txBody>
      </p:sp>
      <p:sp>
        <p:nvSpPr>
          <p:cNvPr id="9" name="メモ 8">
            <a:extLst>
              <a:ext uri="{FF2B5EF4-FFF2-40B4-BE49-F238E27FC236}">
                <a16:creationId xmlns:a16="http://schemas.microsoft.com/office/drawing/2014/main" id="{E506D048-BAED-6C77-ED09-06BA9D59C01F}"/>
              </a:ext>
            </a:extLst>
          </p:cNvPr>
          <p:cNvSpPr/>
          <p:nvPr/>
        </p:nvSpPr>
        <p:spPr>
          <a:xfrm>
            <a:off x="9065084" y="4435157"/>
            <a:ext cx="292226" cy="292226"/>
          </a:xfrm>
          <a:prstGeom prst="foldedCorner">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400"/>
          </a:p>
        </p:txBody>
      </p:sp>
      <p:sp>
        <p:nvSpPr>
          <p:cNvPr id="10" name="メモ 9">
            <a:extLst>
              <a:ext uri="{FF2B5EF4-FFF2-40B4-BE49-F238E27FC236}">
                <a16:creationId xmlns:a16="http://schemas.microsoft.com/office/drawing/2014/main" id="{DEBEB9DC-357F-59B7-D91E-836F523EEAB2}"/>
              </a:ext>
            </a:extLst>
          </p:cNvPr>
          <p:cNvSpPr/>
          <p:nvPr/>
        </p:nvSpPr>
        <p:spPr>
          <a:xfrm>
            <a:off x="9065084" y="5217672"/>
            <a:ext cx="292226" cy="292226"/>
          </a:xfrm>
          <a:prstGeom prst="foldedCorner">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400"/>
          </a:p>
        </p:txBody>
      </p:sp>
      <p:sp>
        <p:nvSpPr>
          <p:cNvPr id="11" name="メモ 10">
            <a:extLst>
              <a:ext uri="{FF2B5EF4-FFF2-40B4-BE49-F238E27FC236}">
                <a16:creationId xmlns:a16="http://schemas.microsoft.com/office/drawing/2014/main" id="{7941469D-AEA4-6AE2-DD22-179158D07A8D}"/>
              </a:ext>
            </a:extLst>
          </p:cNvPr>
          <p:cNvSpPr/>
          <p:nvPr/>
        </p:nvSpPr>
        <p:spPr>
          <a:xfrm>
            <a:off x="9065084" y="6008980"/>
            <a:ext cx="292226" cy="292226"/>
          </a:xfrm>
          <a:prstGeom prst="foldedCorner">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400"/>
          </a:p>
        </p:txBody>
      </p:sp>
      <p:sp>
        <p:nvSpPr>
          <p:cNvPr id="12" name="メモ 11">
            <a:extLst>
              <a:ext uri="{FF2B5EF4-FFF2-40B4-BE49-F238E27FC236}">
                <a16:creationId xmlns:a16="http://schemas.microsoft.com/office/drawing/2014/main" id="{CD7E1580-2044-AFE7-9173-9717B6883C1F}"/>
              </a:ext>
            </a:extLst>
          </p:cNvPr>
          <p:cNvSpPr/>
          <p:nvPr/>
        </p:nvSpPr>
        <p:spPr>
          <a:xfrm>
            <a:off x="9544439" y="3564719"/>
            <a:ext cx="292227" cy="292227"/>
          </a:xfrm>
          <a:prstGeom prst="foldedCorner">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400"/>
          </a:p>
        </p:txBody>
      </p:sp>
      <p:sp>
        <p:nvSpPr>
          <p:cNvPr id="13" name="メモ 12">
            <a:extLst>
              <a:ext uri="{FF2B5EF4-FFF2-40B4-BE49-F238E27FC236}">
                <a16:creationId xmlns:a16="http://schemas.microsoft.com/office/drawing/2014/main" id="{9963A09D-CCB0-9B96-4F6D-4D0965C5B972}"/>
              </a:ext>
            </a:extLst>
          </p:cNvPr>
          <p:cNvSpPr/>
          <p:nvPr/>
        </p:nvSpPr>
        <p:spPr>
          <a:xfrm>
            <a:off x="9966470" y="3564719"/>
            <a:ext cx="292227" cy="292227"/>
          </a:xfrm>
          <a:prstGeom prst="foldedCorner">
            <a:avLst/>
          </a:prstGeom>
          <a:solidFill>
            <a:srgbClr val="FF99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400"/>
          </a:p>
        </p:txBody>
      </p:sp>
      <p:sp>
        <p:nvSpPr>
          <p:cNvPr id="14" name="メモ 13">
            <a:extLst>
              <a:ext uri="{FF2B5EF4-FFF2-40B4-BE49-F238E27FC236}">
                <a16:creationId xmlns:a16="http://schemas.microsoft.com/office/drawing/2014/main" id="{64A52816-E0D9-2181-DA8E-513617A7DF2B}"/>
              </a:ext>
            </a:extLst>
          </p:cNvPr>
          <p:cNvSpPr/>
          <p:nvPr/>
        </p:nvSpPr>
        <p:spPr>
          <a:xfrm>
            <a:off x="10406085" y="3564719"/>
            <a:ext cx="292227" cy="292227"/>
          </a:xfrm>
          <a:prstGeom prst="foldedCorner">
            <a:avLst/>
          </a:prstGeom>
          <a:solidFill>
            <a:srgbClr val="FF99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400"/>
          </a:p>
        </p:txBody>
      </p:sp>
      <p:sp>
        <p:nvSpPr>
          <p:cNvPr id="15" name="メモ 14">
            <a:extLst>
              <a:ext uri="{FF2B5EF4-FFF2-40B4-BE49-F238E27FC236}">
                <a16:creationId xmlns:a16="http://schemas.microsoft.com/office/drawing/2014/main" id="{709BEA9D-64D1-E7C7-ED73-1D02A91AC24B}"/>
              </a:ext>
            </a:extLst>
          </p:cNvPr>
          <p:cNvSpPr/>
          <p:nvPr/>
        </p:nvSpPr>
        <p:spPr>
          <a:xfrm>
            <a:off x="10406084" y="6000188"/>
            <a:ext cx="292227" cy="292227"/>
          </a:xfrm>
          <a:prstGeom prst="foldedCorner">
            <a:avLst/>
          </a:prstGeom>
          <a:solidFill>
            <a:srgbClr val="FF99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400"/>
          </a:p>
        </p:txBody>
      </p:sp>
      <p:sp>
        <p:nvSpPr>
          <p:cNvPr id="16" name="メモ 15">
            <a:extLst>
              <a:ext uri="{FF2B5EF4-FFF2-40B4-BE49-F238E27FC236}">
                <a16:creationId xmlns:a16="http://schemas.microsoft.com/office/drawing/2014/main" id="{CFCD775A-CFF5-27CC-DF26-05E33678156A}"/>
              </a:ext>
            </a:extLst>
          </p:cNvPr>
          <p:cNvSpPr/>
          <p:nvPr/>
        </p:nvSpPr>
        <p:spPr>
          <a:xfrm>
            <a:off x="9544439" y="4435158"/>
            <a:ext cx="292227" cy="292227"/>
          </a:xfrm>
          <a:prstGeom prst="foldedCorner">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400"/>
          </a:p>
        </p:txBody>
      </p:sp>
      <p:sp>
        <p:nvSpPr>
          <p:cNvPr id="17" name="メモ 16">
            <a:extLst>
              <a:ext uri="{FF2B5EF4-FFF2-40B4-BE49-F238E27FC236}">
                <a16:creationId xmlns:a16="http://schemas.microsoft.com/office/drawing/2014/main" id="{7F6F8911-F90D-4B04-A284-97D6B3F5C71A}"/>
              </a:ext>
            </a:extLst>
          </p:cNvPr>
          <p:cNvSpPr/>
          <p:nvPr/>
        </p:nvSpPr>
        <p:spPr>
          <a:xfrm>
            <a:off x="9966470" y="4435158"/>
            <a:ext cx="292227" cy="292227"/>
          </a:xfrm>
          <a:prstGeom prst="foldedCorner">
            <a:avLst/>
          </a:prstGeom>
          <a:solidFill>
            <a:srgbClr val="FF99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400"/>
          </a:p>
        </p:txBody>
      </p:sp>
      <p:sp>
        <p:nvSpPr>
          <p:cNvPr id="18" name="メモ 17">
            <a:extLst>
              <a:ext uri="{FF2B5EF4-FFF2-40B4-BE49-F238E27FC236}">
                <a16:creationId xmlns:a16="http://schemas.microsoft.com/office/drawing/2014/main" id="{B3B0DC98-DF6F-BD88-FEFE-2A08A0EAEFC4}"/>
              </a:ext>
            </a:extLst>
          </p:cNvPr>
          <p:cNvSpPr/>
          <p:nvPr/>
        </p:nvSpPr>
        <p:spPr>
          <a:xfrm>
            <a:off x="10406085" y="4435158"/>
            <a:ext cx="292227" cy="292227"/>
          </a:xfrm>
          <a:prstGeom prst="foldedCorner">
            <a:avLst/>
          </a:prstGeom>
          <a:solidFill>
            <a:srgbClr val="FF99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400"/>
          </a:p>
        </p:txBody>
      </p:sp>
      <p:sp>
        <p:nvSpPr>
          <p:cNvPr id="22" name="メモ 21">
            <a:extLst>
              <a:ext uri="{FF2B5EF4-FFF2-40B4-BE49-F238E27FC236}">
                <a16:creationId xmlns:a16="http://schemas.microsoft.com/office/drawing/2014/main" id="{9C2ADDB0-4A1D-E2C1-A106-6DD15BCC9979}"/>
              </a:ext>
            </a:extLst>
          </p:cNvPr>
          <p:cNvSpPr/>
          <p:nvPr/>
        </p:nvSpPr>
        <p:spPr>
          <a:xfrm>
            <a:off x="9544439" y="5217673"/>
            <a:ext cx="292227" cy="292227"/>
          </a:xfrm>
          <a:prstGeom prst="foldedCorner">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400"/>
          </a:p>
        </p:txBody>
      </p:sp>
      <p:sp>
        <p:nvSpPr>
          <p:cNvPr id="23" name="メモ 22">
            <a:extLst>
              <a:ext uri="{FF2B5EF4-FFF2-40B4-BE49-F238E27FC236}">
                <a16:creationId xmlns:a16="http://schemas.microsoft.com/office/drawing/2014/main" id="{A286ADD9-F8EA-C721-DAF5-02490B054C26}"/>
              </a:ext>
            </a:extLst>
          </p:cNvPr>
          <p:cNvSpPr/>
          <p:nvPr/>
        </p:nvSpPr>
        <p:spPr>
          <a:xfrm>
            <a:off x="9966470" y="5217673"/>
            <a:ext cx="292227" cy="292227"/>
          </a:xfrm>
          <a:prstGeom prst="foldedCorner">
            <a:avLst/>
          </a:prstGeom>
          <a:solidFill>
            <a:srgbClr val="FF99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400"/>
          </a:p>
        </p:txBody>
      </p:sp>
      <p:sp>
        <p:nvSpPr>
          <p:cNvPr id="25" name="メモ 24">
            <a:extLst>
              <a:ext uri="{FF2B5EF4-FFF2-40B4-BE49-F238E27FC236}">
                <a16:creationId xmlns:a16="http://schemas.microsoft.com/office/drawing/2014/main" id="{F353DD54-B4BF-E48F-6DAE-D9FE332AAC7E}"/>
              </a:ext>
            </a:extLst>
          </p:cNvPr>
          <p:cNvSpPr/>
          <p:nvPr/>
        </p:nvSpPr>
        <p:spPr>
          <a:xfrm>
            <a:off x="10801792" y="5217671"/>
            <a:ext cx="292227" cy="292227"/>
          </a:xfrm>
          <a:prstGeom prst="foldedCorner">
            <a:avLst/>
          </a:prstGeom>
          <a:solidFill>
            <a:srgbClr val="FF99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400"/>
          </a:p>
        </p:txBody>
      </p:sp>
      <p:sp>
        <p:nvSpPr>
          <p:cNvPr id="26" name="メモ 25">
            <a:extLst>
              <a:ext uri="{FF2B5EF4-FFF2-40B4-BE49-F238E27FC236}">
                <a16:creationId xmlns:a16="http://schemas.microsoft.com/office/drawing/2014/main" id="{A04AAB2A-817D-744C-6D12-8CF04DD7FF5C}"/>
              </a:ext>
            </a:extLst>
          </p:cNvPr>
          <p:cNvSpPr/>
          <p:nvPr/>
        </p:nvSpPr>
        <p:spPr>
          <a:xfrm>
            <a:off x="10402075" y="5217673"/>
            <a:ext cx="292227" cy="292227"/>
          </a:xfrm>
          <a:prstGeom prst="foldedCorner">
            <a:avLst/>
          </a:prstGeom>
          <a:solidFill>
            <a:srgbClr val="FF99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400"/>
          </a:p>
        </p:txBody>
      </p:sp>
      <p:sp>
        <p:nvSpPr>
          <p:cNvPr id="28" name="メモ 27">
            <a:extLst>
              <a:ext uri="{FF2B5EF4-FFF2-40B4-BE49-F238E27FC236}">
                <a16:creationId xmlns:a16="http://schemas.microsoft.com/office/drawing/2014/main" id="{BEAD6C54-6800-98D7-B11B-8BDCB090A93B}"/>
              </a:ext>
            </a:extLst>
          </p:cNvPr>
          <p:cNvSpPr/>
          <p:nvPr/>
        </p:nvSpPr>
        <p:spPr>
          <a:xfrm>
            <a:off x="9544439" y="6000190"/>
            <a:ext cx="292227" cy="292227"/>
          </a:xfrm>
          <a:prstGeom prst="foldedCorner">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400"/>
          </a:p>
        </p:txBody>
      </p:sp>
      <p:sp>
        <p:nvSpPr>
          <p:cNvPr id="29" name="メモ 28">
            <a:extLst>
              <a:ext uri="{FF2B5EF4-FFF2-40B4-BE49-F238E27FC236}">
                <a16:creationId xmlns:a16="http://schemas.microsoft.com/office/drawing/2014/main" id="{6C5EA8A4-C684-2413-7CF6-3712FAD0B1EF}"/>
              </a:ext>
            </a:extLst>
          </p:cNvPr>
          <p:cNvSpPr/>
          <p:nvPr/>
        </p:nvSpPr>
        <p:spPr>
          <a:xfrm>
            <a:off x="9966470" y="6000190"/>
            <a:ext cx="292227" cy="292227"/>
          </a:xfrm>
          <a:prstGeom prst="foldedCorner">
            <a:avLst/>
          </a:prstGeom>
          <a:solidFill>
            <a:srgbClr val="FF99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400"/>
          </a:p>
        </p:txBody>
      </p:sp>
      <p:sp>
        <p:nvSpPr>
          <p:cNvPr id="30" name="メモ 29">
            <a:extLst>
              <a:ext uri="{FF2B5EF4-FFF2-40B4-BE49-F238E27FC236}">
                <a16:creationId xmlns:a16="http://schemas.microsoft.com/office/drawing/2014/main" id="{68E770B5-D035-75E8-6092-391E164DBAFF}"/>
              </a:ext>
            </a:extLst>
          </p:cNvPr>
          <p:cNvSpPr>
            <a:spLocks noChangeAspect="1"/>
          </p:cNvSpPr>
          <p:nvPr/>
        </p:nvSpPr>
        <p:spPr>
          <a:xfrm>
            <a:off x="8838026" y="2105989"/>
            <a:ext cx="998640" cy="998640"/>
          </a:xfrm>
          <a:prstGeom prst="foldedCorner">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solidFill>
                  <a:schemeClr val="tx1"/>
                </a:solidFill>
                <a:latin typeface="MS UI Gothic" panose="020B0600070205080204" pitchFamily="50" charset="-128"/>
                <a:ea typeface="MS UI Gothic" panose="020B0600070205080204" pitchFamily="50" charset="-128"/>
              </a:rPr>
              <a:t>環境</a:t>
            </a:r>
          </a:p>
        </p:txBody>
      </p:sp>
      <p:sp>
        <p:nvSpPr>
          <p:cNvPr id="19" name="スライド番号プレースホルダー 18"/>
          <p:cNvSpPr>
            <a:spLocks noGrp="1"/>
          </p:cNvSpPr>
          <p:nvPr>
            <p:ph type="sldNum" idx="12"/>
          </p:nvPr>
        </p:nvSpPr>
        <p:spPr/>
        <p:txBody>
          <a:bodyPr/>
          <a:lstStyle/>
          <a:p>
            <a:fld id="{00000000-1234-1234-1234-123412341234}" type="slidenum">
              <a:rPr lang="en-US" altLang="ja" smtClean="0"/>
              <a:pPr/>
              <a:t>28</a:t>
            </a:fld>
            <a:endParaRPr lang="ja" altLang="en-US"/>
          </a:p>
        </p:txBody>
      </p:sp>
    </p:spTree>
    <p:extLst>
      <p:ext uri="{BB962C8B-B14F-4D97-AF65-F5344CB8AC3E}">
        <p14:creationId xmlns:p14="http://schemas.microsoft.com/office/powerpoint/2010/main" val="189843457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Google Shape;75;p17">
            <a:extLst>
              <a:ext uri="{FF2B5EF4-FFF2-40B4-BE49-F238E27FC236}">
                <a16:creationId xmlns:a16="http://schemas.microsoft.com/office/drawing/2014/main" id="{03D3824F-BEDF-CFB7-D02C-C2122F4D197C}"/>
              </a:ext>
            </a:extLst>
          </p:cNvPr>
          <p:cNvSpPr/>
          <p:nvPr/>
        </p:nvSpPr>
        <p:spPr>
          <a:xfrm rot="10800000" flipH="1">
            <a:off x="4727432" y="4143440"/>
            <a:ext cx="2701905" cy="85744"/>
          </a:xfrm>
          <a:prstGeom prst="rect">
            <a:avLst/>
          </a:prstGeom>
          <a:solidFill>
            <a:srgbClr val="FFFF00"/>
          </a:solidFill>
          <a:ln>
            <a:noFill/>
          </a:ln>
        </p:spPr>
        <p:txBody>
          <a:bodyPr spcFirstLastPara="1" wrap="square" lIns="91433" tIns="45700" rIns="91433" bIns="45700" anchor="ctr" anchorCtr="0">
            <a:noAutofit/>
          </a:bodyPr>
          <a:lstStyle/>
          <a:p>
            <a:pPr algn="ctr" defTabSz="1219170">
              <a:buClr>
                <a:srgbClr val="000000"/>
              </a:buClr>
              <a:defRPr/>
            </a:pPr>
            <a:endParaRPr kumimoji="0" sz="1600" kern="0" dirty="0">
              <a:solidFill>
                <a:srgbClr val="000000">
                  <a:lumMod val="75000"/>
                  <a:lumOff val="25000"/>
                </a:srgbClr>
              </a:solidFill>
              <a:latin typeface="MS UI Gothic" panose="020B0600070205080204" pitchFamily="34" charset="-128"/>
              <a:ea typeface="MS UI Gothic" panose="020B0600070205080204" pitchFamily="34" charset="-128"/>
              <a:cs typeface="Calibri"/>
              <a:sym typeface="Calibri"/>
            </a:endParaRPr>
          </a:p>
        </p:txBody>
      </p:sp>
      <p:sp>
        <p:nvSpPr>
          <p:cNvPr id="2" name="Google Shape;75;p17">
            <a:extLst>
              <a:ext uri="{FF2B5EF4-FFF2-40B4-BE49-F238E27FC236}">
                <a16:creationId xmlns:a16="http://schemas.microsoft.com/office/drawing/2014/main" id="{03D3824F-BEDF-CFB7-D02C-C2122F4D197C}"/>
              </a:ext>
            </a:extLst>
          </p:cNvPr>
          <p:cNvSpPr/>
          <p:nvPr/>
        </p:nvSpPr>
        <p:spPr>
          <a:xfrm rot="10800000" flipH="1">
            <a:off x="4314744" y="3034466"/>
            <a:ext cx="3482456" cy="85744"/>
          </a:xfrm>
          <a:prstGeom prst="rect">
            <a:avLst/>
          </a:prstGeom>
          <a:solidFill>
            <a:srgbClr val="FFFF00"/>
          </a:solidFill>
          <a:ln>
            <a:noFill/>
          </a:ln>
        </p:spPr>
        <p:txBody>
          <a:bodyPr spcFirstLastPara="1" wrap="square" lIns="91433" tIns="45700" rIns="91433" bIns="45700" anchor="ctr" anchorCtr="0">
            <a:noAutofit/>
          </a:bodyPr>
          <a:lstStyle/>
          <a:p>
            <a:pPr algn="ctr" defTabSz="1219170">
              <a:buClr>
                <a:srgbClr val="000000"/>
              </a:buClr>
              <a:defRPr/>
            </a:pPr>
            <a:endParaRPr kumimoji="0" sz="1600" kern="0" dirty="0">
              <a:solidFill>
                <a:srgbClr val="000000">
                  <a:lumMod val="75000"/>
                  <a:lumOff val="25000"/>
                </a:srgbClr>
              </a:solidFill>
              <a:latin typeface="MS UI Gothic" panose="020B0600070205080204" pitchFamily="34" charset="-128"/>
              <a:ea typeface="MS UI Gothic" panose="020B0600070205080204" pitchFamily="34" charset="-128"/>
              <a:cs typeface="Calibri"/>
              <a:sym typeface="Calibri"/>
            </a:endParaRPr>
          </a:p>
        </p:txBody>
      </p:sp>
      <p:sp>
        <p:nvSpPr>
          <p:cNvPr id="5" name="タイトル 4">
            <a:extLst>
              <a:ext uri="{FF2B5EF4-FFF2-40B4-BE49-F238E27FC236}">
                <a16:creationId xmlns:a16="http://schemas.microsoft.com/office/drawing/2014/main" id="{6C0154A0-45CE-0FBE-FDCE-293964B8E415}"/>
              </a:ext>
            </a:extLst>
          </p:cNvPr>
          <p:cNvSpPr>
            <a:spLocks noGrp="1"/>
          </p:cNvSpPr>
          <p:nvPr>
            <p:ph type="title"/>
          </p:nvPr>
        </p:nvSpPr>
        <p:spPr>
          <a:xfrm>
            <a:off x="415600" y="2831288"/>
            <a:ext cx="11360800" cy="1122400"/>
          </a:xfrm>
        </p:spPr>
        <p:txBody>
          <a:bodyPr>
            <a:noAutofit/>
          </a:bodyPr>
          <a:lstStyle/>
          <a:p>
            <a:r>
              <a:rPr lang="ja-JP" altLang="en-US" sz="4000" dirty="0"/>
              <a:t>実際にやったこと</a:t>
            </a:r>
            <a:r>
              <a:rPr lang="en-US" altLang="ja-JP" sz="4000" dirty="0"/>
              <a:t/>
            </a:r>
            <a:br>
              <a:rPr lang="en-US" altLang="ja-JP" sz="4000" dirty="0"/>
            </a:br>
            <a:r>
              <a:rPr lang="en-US" altLang="ja-JP" sz="4000" dirty="0"/>
              <a:t/>
            </a:r>
            <a:br>
              <a:rPr lang="en-US" altLang="ja-JP" sz="4000" dirty="0"/>
            </a:br>
            <a:r>
              <a:rPr lang="ja-JP" altLang="en-US" sz="3200" dirty="0"/>
              <a:t>（ワーク２ 解説）</a:t>
            </a:r>
          </a:p>
        </p:txBody>
      </p:sp>
      <p:sp>
        <p:nvSpPr>
          <p:cNvPr id="3" name="スライド番号プレースホルダー 2"/>
          <p:cNvSpPr>
            <a:spLocks noGrp="1"/>
          </p:cNvSpPr>
          <p:nvPr>
            <p:ph type="sldNum" idx="12"/>
          </p:nvPr>
        </p:nvSpPr>
        <p:spPr/>
        <p:txBody>
          <a:bodyPr/>
          <a:lstStyle/>
          <a:p>
            <a:fld id="{00000000-1234-1234-1234-123412341234}" type="slidenum">
              <a:rPr lang="en-US" altLang="ja" smtClean="0"/>
              <a:pPr/>
              <a:t>29</a:t>
            </a:fld>
            <a:endParaRPr lang="ja" altLang="en-US"/>
          </a:p>
        </p:txBody>
      </p:sp>
    </p:spTree>
    <p:extLst>
      <p:ext uri="{BB962C8B-B14F-4D97-AF65-F5344CB8AC3E}">
        <p14:creationId xmlns:p14="http://schemas.microsoft.com/office/powerpoint/2010/main" val="19952621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3"/>
        <p:cNvGrpSpPr/>
        <p:nvPr/>
      </p:nvGrpSpPr>
      <p:grpSpPr>
        <a:xfrm>
          <a:off x="0" y="0"/>
          <a:ext cx="0" cy="0"/>
          <a:chOff x="0" y="0"/>
          <a:chExt cx="0" cy="0"/>
        </a:xfrm>
      </p:grpSpPr>
      <p:sp>
        <p:nvSpPr>
          <p:cNvPr id="2" name="スライド番号プレースホルダー 1"/>
          <p:cNvSpPr>
            <a:spLocks noGrp="1"/>
          </p:cNvSpPr>
          <p:nvPr>
            <p:ph type="sldNum" idx="12"/>
          </p:nvPr>
        </p:nvSpPr>
        <p:spPr/>
        <p:txBody>
          <a:bodyPr/>
          <a:lstStyle/>
          <a:p>
            <a:fld id="{00000000-1234-1234-1234-123412341234}" type="slidenum">
              <a:rPr lang="en-US" altLang="ja" smtClean="0"/>
              <a:pPr/>
              <a:t>3</a:t>
            </a:fld>
            <a:endParaRPr lang="ja" altLang="en-US"/>
          </a:p>
        </p:txBody>
      </p:sp>
      <p:sp>
        <p:nvSpPr>
          <p:cNvPr id="4" name="テキスト プレースホルダー 3"/>
          <p:cNvSpPr>
            <a:spLocks noGrp="1"/>
          </p:cNvSpPr>
          <p:nvPr>
            <p:ph type="body" idx="1"/>
          </p:nvPr>
        </p:nvSpPr>
        <p:spPr/>
        <p:txBody>
          <a:bodyPr/>
          <a:lstStyle/>
          <a:p>
            <a:endParaRPr kumimoji="1" lang="ja-JP" altLang="en-US"/>
          </a:p>
        </p:txBody>
      </p:sp>
    </p:spTree>
    <p:extLst>
      <p:ext uri="{BB962C8B-B14F-4D97-AF65-F5344CB8AC3E}">
        <p14:creationId xmlns:p14="http://schemas.microsoft.com/office/powerpoint/2010/main" val="239367891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05CF60C-3014-63CC-097A-60D868DEC03B}"/>
              </a:ext>
            </a:extLst>
          </p:cNvPr>
          <p:cNvSpPr>
            <a:spLocks noGrp="1"/>
          </p:cNvSpPr>
          <p:nvPr>
            <p:ph type="title"/>
          </p:nvPr>
        </p:nvSpPr>
        <p:spPr/>
        <p:txBody>
          <a:bodyPr>
            <a:normAutofit fontScale="90000"/>
          </a:bodyPr>
          <a:lstStyle/>
          <a:p>
            <a:r>
              <a:rPr lang="ja-JP" altLang="en-US" sz="3600" dirty="0">
                <a:solidFill>
                  <a:srgbClr val="FF0000"/>
                </a:solidFill>
              </a:rPr>
              <a:t>ワーク２解説</a:t>
            </a:r>
            <a:r>
              <a:rPr kumimoji="1" lang="ja-JP" altLang="en-US" sz="3600" dirty="0"/>
              <a:t>：給食献立の電子化ニーズの把握（</a:t>
            </a:r>
            <a:r>
              <a:rPr kumimoji="1" lang="en-US" altLang="ja-JP" sz="3600" dirty="0"/>
              <a:t>1/3</a:t>
            </a:r>
            <a:r>
              <a:rPr kumimoji="1" lang="ja-JP" altLang="en-US" sz="3600" dirty="0"/>
              <a:t>）</a:t>
            </a:r>
            <a:endParaRPr kumimoji="1" lang="ja-JP" altLang="en-US" dirty="0"/>
          </a:p>
        </p:txBody>
      </p:sp>
      <p:sp>
        <p:nvSpPr>
          <p:cNvPr id="9" name="Google Shape;124;p27">
            <a:extLst>
              <a:ext uri="{FF2B5EF4-FFF2-40B4-BE49-F238E27FC236}">
                <a16:creationId xmlns:a16="http://schemas.microsoft.com/office/drawing/2014/main" id="{A9AA842B-6F87-09FD-5684-FF521517A26A}"/>
              </a:ext>
            </a:extLst>
          </p:cNvPr>
          <p:cNvSpPr txBox="1"/>
          <p:nvPr/>
        </p:nvSpPr>
        <p:spPr>
          <a:xfrm>
            <a:off x="777448" y="1002277"/>
            <a:ext cx="10637103" cy="4385786"/>
          </a:xfrm>
          <a:prstGeom prst="rect">
            <a:avLst/>
          </a:prstGeom>
          <a:noFill/>
          <a:ln>
            <a:noFill/>
          </a:ln>
        </p:spPr>
        <p:txBody>
          <a:bodyPr spcFirstLastPara="1" wrap="square" lIns="91425" tIns="91425" rIns="91425" bIns="91425" anchor="t" anchorCtr="0">
            <a:spAutoFit/>
          </a:bodyPr>
          <a:lstStyle/>
          <a:p>
            <a:pPr lvl="0" algn="l" rtl="0">
              <a:spcBef>
                <a:spcPts val="0"/>
              </a:spcBef>
              <a:spcAft>
                <a:spcPts val="0"/>
              </a:spcAft>
            </a:pPr>
            <a:r>
              <a:rPr lang="ja-JP" altLang="en-US" sz="2800" dirty="0">
                <a:solidFill>
                  <a:schemeClr val="dk1"/>
                </a:solidFill>
                <a:latin typeface="MS UI Gothic" panose="020B0600070205080204" pitchFamily="34" charset="-128"/>
                <a:ea typeface="MS UI Gothic" panose="020B0600070205080204" pitchFamily="34" charset="-128"/>
                <a:cs typeface="M PLUS Rounded 1c"/>
                <a:sym typeface="M PLUS Rounded 1c"/>
              </a:rPr>
              <a:t>● </a:t>
            </a:r>
            <a:r>
              <a:rPr lang="ja" altLang="en-US" sz="2800" dirty="0">
                <a:solidFill>
                  <a:schemeClr val="dk1"/>
                </a:solidFill>
                <a:latin typeface="MS UI Gothic" panose="020B0600070205080204" pitchFamily="34" charset="-128"/>
                <a:ea typeface="MS UI Gothic" panose="020B0600070205080204" pitchFamily="34" charset="-128"/>
                <a:cs typeface="M PLUS Rounded 1c"/>
                <a:sym typeface="M PLUS Rounded 1c"/>
              </a:rPr>
              <a:t>対象者</a:t>
            </a:r>
            <a:endParaRPr lang="en-US" altLang="ja" sz="2800" dirty="0">
              <a:solidFill>
                <a:schemeClr val="dk1"/>
              </a:solidFill>
              <a:latin typeface="MS UI Gothic" panose="020B0600070205080204" pitchFamily="34" charset="-128"/>
              <a:ea typeface="MS UI Gothic" panose="020B0600070205080204" pitchFamily="34" charset="-128"/>
              <a:cs typeface="M PLUS Rounded 1c"/>
              <a:sym typeface="M PLUS Rounded 1c"/>
            </a:endParaRPr>
          </a:p>
          <a:p>
            <a:pPr lvl="1"/>
            <a:r>
              <a:rPr lang="ja-JP" altLang="en-US" sz="2800" dirty="0">
                <a:solidFill>
                  <a:schemeClr val="dk1"/>
                </a:solidFill>
                <a:latin typeface="MS UI Gothic" panose="020B0600070205080204" pitchFamily="34" charset="-128"/>
                <a:ea typeface="MS UI Gothic" panose="020B0600070205080204" pitchFamily="34" charset="-128"/>
                <a:cs typeface="M PLUS Rounded 1c"/>
                <a:sym typeface="M PLUS Rounded 1c"/>
              </a:rPr>
              <a:t>〇</a:t>
            </a:r>
            <a:r>
              <a:rPr lang="ja" sz="2800" dirty="0">
                <a:solidFill>
                  <a:schemeClr val="dk1"/>
                </a:solidFill>
                <a:latin typeface="MS UI Gothic" panose="020B0600070205080204" pitchFamily="34" charset="-128"/>
                <a:ea typeface="MS UI Gothic" panose="020B0600070205080204" pitchFamily="34" charset="-128"/>
                <a:cs typeface="M PLUS Rounded 1c"/>
                <a:sym typeface="M PLUS Rounded 1c"/>
              </a:rPr>
              <a:t>アレルギーがある児童の保護者</a:t>
            </a:r>
            <a:r>
              <a:rPr lang="ja-JP" altLang="en-US" sz="2800" dirty="0">
                <a:solidFill>
                  <a:schemeClr val="dk1"/>
                </a:solidFill>
                <a:latin typeface="MS UI Gothic" panose="020B0600070205080204" pitchFamily="34" charset="-128"/>
                <a:ea typeface="MS UI Gothic" panose="020B0600070205080204" pitchFamily="34" charset="-128"/>
                <a:cs typeface="M PLUS Rounded 1c"/>
                <a:sym typeface="M PLUS Rounded 1c"/>
              </a:rPr>
              <a:t>２</a:t>
            </a:r>
            <a:r>
              <a:rPr lang="ja" sz="2800" dirty="0">
                <a:solidFill>
                  <a:schemeClr val="dk1"/>
                </a:solidFill>
                <a:latin typeface="MS UI Gothic" panose="020B0600070205080204" pitchFamily="34" charset="-128"/>
                <a:ea typeface="MS UI Gothic" panose="020B0600070205080204" pitchFamily="34" charset="-128"/>
                <a:cs typeface="M PLUS Rounded 1c"/>
                <a:sym typeface="M PLUS Rounded 1c"/>
              </a:rPr>
              <a:t>名</a:t>
            </a:r>
            <a:endParaRPr lang="en-US" altLang="ja" sz="2800" dirty="0">
              <a:solidFill>
                <a:schemeClr val="dk1"/>
              </a:solidFill>
              <a:latin typeface="MS UI Gothic" panose="020B0600070205080204" pitchFamily="34" charset="-128"/>
              <a:ea typeface="MS UI Gothic" panose="020B0600070205080204" pitchFamily="34" charset="-128"/>
              <a:cs typeface="M PLUS Rounded 1c"/>
              <a:sym typeface="M PLUS Rounded 1c"/>
            </a:endParaRPr>
          </a:p>
          <a:p>
            <a:pPr lvl="1"/>
            <a:r>
              <a:rPr lang="ja-JP" altLang="en-US" sz="2800" dirty="0">
                <a:solidFill>
                  <a:schemeClr val="dk1"/>
                </a:solidFill>
                <a:latin typeface="MS UI Gothic" panose="020B0600070205080204" pitchFamily="34" charset="-128"/>
                <a:ea typeface="MS UI Gothic" panose="020B0600070205080204" pitchFamily="34" charset="-128"/>
                <a:cs typeface="M PLUS Rounded 1c"/>
                <a:sym typeface="M PLUS Rounded 1c"/>
              </a:rPr>
              <a:t>〇</a:t>
            </a:r>
            <a:r>
              <a:rPr lang="ja" altLang="en-US" sz="2800" dirty="0">
                <a:solidFill>
                  <a:schemeClr val="dk1"/>
                </a:solidFill>
                <a:latin typeface="MS UI Gothic" panose="020B0600070205080204" pitchFamily="34" charset="-128"/>
                <a:ea typeface="MS UI Gothic" panose="020B0600070205080204" pitchFamily="34" charset="-128"/>
                <a:cs typeface="M PLUS Rounded 1c"/>
                <a:sym typeface="M PLUS Rounded 1c"/>
              </a:rPr>
              <a:t>アレルギーの児童を</a:t>
            </a:r>
            <a:r>
              <a:rPr lang="ja-JP" altLang="en-US" sz="2800" dirty="0">
                <a:solidFill>
                  <a:schemeClr val="dk1"/>
                </a:solidFill>
                <a:latin typeface="MS UI Gothic" panose="020B0600070205080204" pitchFamily="34" charset="-128"/>
                <a:ea typeface="MS UI Gothic" panose="020B0600070205080204" pitchFamily="34" charset="-128"/>
                <a:cs typeface="M PLUS Rounded 1c"/>
                <a:sym typeface="M PLUS Rounded 1c"/>
              </a:rPr>
              <a:t>受け持つ</a:t>
            </a:r>
            <a:r>
              <a:rPr lang="ja" sz="2800" dirty="0">
                <a:solidFill>
                  <a:schemeClr val="dk1"/>
                </a:solidFill>
                <a:latin typeface="MS UI Gothic" panose="020B0600070205080204" pitchFamily="34" charset="-128"/>
                <a:ea typeface="MS UI Gothic" panose="020B0600070205080204" pitchFamily="34" charset="-128"/>
                <a:cs typeface="M PLUS Rounded 1c"/>
                <a:sym typeface="M PLUS Rounded 1c"/>
              </a:rPr>
              <a:t>担任</a:t>
            </a:r>
            <a:r>
              <a:rPr lang="ja-JP" altLang="en-US" sz="2800" dirty="0">
                <a:solidFill>
                  <a:schemeClr val="dk1"/>
                </a:solidFill>
                <a:latin typeface="MS UI Gothic" panose="020B0600070205080204" pitchFamily="34" charset="-128"/>
                <a:ea typeface="MS UI Gothic" panose="020B0600070205080204" pitchFamily="34" charset="-128"/>
                <a:cs typeface="M PLUS Rounded 1c"/>
                <a:sym typeface="M PLUS Rounded 1c"/>
              </a:rPr>
              <a:t>３</a:t>
            </a:r>
            <a:r>
              <a:rPr lang="ja" sz="2800" dirty="0">
                <a:solidFill>
                  <a:schemeClr val="dk1"/>
                </a:solidFill>
                <a:latin typeface="MS UI Gothic" panose="020B0600070205080204" pitchFamily="34" charset="-128"/>
                <a:ea typeface="MS UI Gothic" panose="020B0600070205080204" pitchFamily="34" charset="-128"/>
                <a:cs typeface="M PLUS Rounded 1c"/>
                <a:sym typeface="M PLUS Rounded 1c"/>
              </a:rPr>
              <a:t>名</a:t>
            </a:r>
            <a:endParaRPr lang="en-US" altLang="ja" sz="2800" dirty="0">
              <a:solidFill>
                <a:schemeClr val="dk1"/>
              </a:solidFill>
              <a:latin typeface="MS UI Gothic" panose="020B0600070205080204" pitchFamily="34" charset="-128"/>
              <a:ea typeface="MS UI Gothic" panose="020B0600070205080204" pitchFamily="34" charset="-128"/>
              <a:cs typeface="M PLUS Rounded 1c"/>
              <a:sym typeface="M PLUS Rounded 1c"/>
            </a:endParaRPr>
          </a:p>
          <a:p>
            <a:pPr lvl="1"/>
            <a:endParaRPr lang="en-US" altLang="ja" sz="1050" dirty="0">
              <a:solidFill>
                <a:schemeClr val="dk1"/>
              </a:solidFill>
              <a:latin typeface="MS UI Gothic" panose="020B0600070205080204" pitchFamily="34" charset="-128"/>
              <a:ea typeface="MS UI Gothic" panose="020B0600070205080204" pitchFamily="34" charset="-128"/>
              <a:cs typeface="M PLUS Rounded 1c"/>
              <a:sym typeface="M PLUS Rounded 1c"/>
            </a:endParaRPr>
          </a:p>
          <a:p>
            <a:r>
              <a:rPr lang="ja-JP" altLang="en-US" sz="2800" dirty="0">
                <a:solidFill>
                  <a:schemeClr val="dk1"/>
                </a:solidFill>
                <a:latin typeface="MS UI Gothic" panose="020B0600070205080204" pitchFamily="34" charset="-128"/>
                <a:ea typeface="MS UI Gothic" panose="020B0600070205080204" pitchFamily="34" charset="-128"/>
                <a:cs typeface="M PLUS Rounded 1c"/>
                <a:sym typeface="M PLUS Rounded 1c"/>
              </a:rPr>
              <a:t>● </a:t>
            </a:r>
            <a:r>
              <a:rPr lang="ja" altLang="en-US" sz="2800" dirty="0">
                <a:solidFill>
                  <a:schemeClr val="dk1"/>
                </a:solidFill>
                <a:latin typeface="MS UI Gothic" panose="020B0600070205080204" pitchFamily="34" charset="-128"/>
                <a:ea typeface="MS UI Gothic" panose="020B0600070205080204" pitchFamily="34" charset="-128"/>
                <a:cs typeface="M PLUS Rounded 1c"/>
                <a:sym typeface="M PLUS Rounded 1c"/>
              </a:rPr>
              <a:t>場所</a:t>
            </a:r>
            <a:endParaRPr lang="en-US" altLang="ja" sz="2800" dirty="0">
              <a:solidFill>
                <a:schemeClr val="dk1"/>
              </a:solidFill>
              <a:latin typeface="MS UI Gothic" panose="020B0600070205080204" pitchFamily="34" charset="-128"/>
              <a:ea typeface="MS UI Gothic" panose="020B0600070205080204" pitchFamily="34" charset="-128"/>
              <a:cs typeface="M PLUS Rounded 1c"/>
              <a:sym typeface="M PLUS Rounded 1c"/>
            </a:endParaRPr>
          </a:p>
          <a:p>
            <a:pPr lvl="1"/>
            <a:r>
              <a:rPr lang="ja-JP" altLang="en-US" sz="2800" dirty="0">
                <a:solidFill>
                  <a:schemeClr val="dk1"/>
                </a:solidFill>
                <a:latin typeface="MS UI Gothic" panose="020B0600070205080204" pitchFamily="34" charset="-128"/>
                <a:ea typeface="MS UI Gothic" panose="020B0600070205080204" pitchFamily="34" charset="-128"/>
                <a:cs typeface="M PLUS Rounded 1c"/>
                <a:sym typeface="M PLUS Rounded 1c"/>
              </a:rPr>
              <a:t>〇小学校</a:t>
            </a:r>
            <a:endParaRPr lang="en-US" altLang="ja-JP" sz="2800" dirty="0">
              <a:solidFill>
                <a:schemeClr val="dk1"/>
              </a:solidFill>
              <a:latin typeface="MS UI Gothic" panose="020B0600070205080204" pitchFamily="34" charset="-128"/>
              <a:ea typeface="MS UI Gothic" panose="020B0600070205080204" pitchFamily="34" charset="-128"/>
              <a:cs typeface="M PLUS Rounded 1c"/>
              <a:sym typeface="M PLUS Rounded 1c"/>
            </a:endParaRPr>
          </a:p>
          <a:p>
            <a:pPr lvl="1"/>
            <a:r>
              <a:rPr lang="ja-JP" altLang="en-US" sz="2200" dirty="0">
                <a:solidFill>
                  <a:schemeClr val="dk1"/>
                </a:solidFill>
                <a:latin typeface="MS UI Gothic" panose="020B0600070205080204" pitchFamily="34" charset="-128"/>
                <a:ea typeface="MS UI Gothic" panose="020B0600070205080204" pitchFamily="34" charset="-128"/>
                <a:cs typeface="M PLUS Rounded 1c"/>
                <a:sym typeface="M PLUS Rounded 1c"/>
              </a:rPr>
              <a:t>　 （相手のご自宅などのリラックスできる場所でも可）</a:t>
            </a:r>
            <a:endParaRPr lang="en-US" altLang="ja-JP" sz="2200" dirty="0">
              <a:solidFill>
                <a:schemeClr val="dk1"/>
              </a:solidFill>
              <a:latin typeface="MS UI Gothic" panose="020B0600070205080204" pitchFamily="34" charset="-128"/>
              <a:ea typeface="MS UI Gothic" panose="020B0600070205080204" pitchFamily="34" charset="-128"/>
              <a:cs typeface="M PLUS Rounded 1c"/>
              <a:sym typeface="M PLUS Rounded 1c"/>
            </a:endParaRPr>
          </a:p>
          <a:p>
            <a:pPr lvl="1"/>
            <a:endParaRPr lang="en-US" altLang="ja-JP" sz="1050" dirty="0">
              <a:solidFill>
                <a:schemeClr val="dk1"/>
              </a:solidFill>
              <a:latin typeface="MS UI Gothic" panose="020B0600070205080204" pitchFamily="34" charset="-128"/>
              <a:ea typeface="MS UI Gothic" panose="020B0600070205080204" pitchFamily="34" charset="-128"/>
              <a:cs typeface="M PLUS Rounded 1c"/>
              <a:sym typeface="M PLUS Rounded 1c"/>
            </a:endParaRPr>
          </a:p>
          <a:p>
            <a:r>
              <a:rPr lang="ja-JP" altLang="en-US" sz="2800" dirty="0">
                <a:solidFill>
                  <a:schemeClr val="dk1"/>
                </a:solidFill>
                <a:latin typeface="MS UI Gothic" panose="020B0600070205080204" pitchFamily="34" charset="-128"/>
                <a:ea typeface="MS UI Gothic" panose="020B0600070205080204" pitchFamily="34" charset="-128"/>
                <a:cs typeface="M PLUS Rounded 1c"/>
                <a:sym typeface="M PLUS Rounded 1c"/>
              </a:rPr>
              <a:t>● 時間</a:t>
            </a:r>
            <a:endParaRPr lang="en-US" altLang="ja-JP" sz="2800" dirty="0">
              <a:solidFill>
                <a:schemeClr val="dk1"/>
              </a:solidFill>
              <a:latin typeface="MS UI Gothic" panose="020B0600070205080204" pitchFamily="34" charset="-128"/>
              <a:ea typeface="MS UI Gothic" panose="020B0600070205080204" pitchFamily="34" charset="-128"/>
              <a:cs typeface="M PLUS Rounded 1c"/>
              <a:sym typeface="M PLUS Rounded 1c"/>
            </a:endParaRPr>
          </a:p>
          <a:p>
            <a:pPr lvl="1"/>
            <a:r>
              <a:rPr lang="ja-JP" altLang="en-US" sz="2800" dirty="0">
                <a:solidFill>
                  <a:schemeClr val="dk1"/>
                </a:solidFill>
                <a:latin typeface="MS UI Gothic" panose="020B0600070205080204" pitchFamily="34" charset="-128"/>
                <a:ea typeface="MS UI Gothic" panose="020B0600070205080204" pitchFamily="34" charset="-128"/>
                <a:cs typeface="M PLUS Rounded 1c"/>
                <a:sym typeface="M PLUS Rounded 1c"/>
              </a:rPr>
              <a:t>〇保護者：１時間半程度</a:t>
            </a:r>
            <a:endParaRPr lang="en-US" altLang="ja-JP" sz="2800" dirty="0">
              <a:solidFill>
                <a:schemeClr val="dk1"/>
              </a:solidFill>
              <a:latin typeface="MS UI Gothic" panose="020B0600070205080204" pitchFamily="34" charset="-128"/>
              <a:ea typeface="MS UI Gothic" panose="020B0600070205080204" pitchFamily="34" charset="-128"/>
              <a:cs typeface="M PLUS Rounded 1c"/>
              <a:sym typeface="M PLUS Rounded 1c"/>
            </a:endParaRPr>
          </a:p>
          <a:p>
            <a:pPr lvl="1"/>
            <a:r>
              <a:rPr lang="ja-JP" altLang="en-US" sz="2800" dirty="0">
                <a:solidFill>
                  <a:schemeClr val="dk1"/>
                </a:solidFill>
                <a:latin typeface="MS UI Gothic" panose="020B0600070205080204" pitchFamily="34" charset="-128"/>
                <a:ea typeface="MS UI Gothic" panose="020B0600070205080204" pitchFamily="34" charset="-128"/>
                <a:cs typeface="M PLUS Rounded 1c"/>
                <a:sym typeface="M PLUS Rounded 1c"/>
              </a:rPr>
              <a:t>〇担　 任：３０分程度</a:t>
            </a:r>
            <a:endParaRPr sz="2800" dirty="0">
              <a:solidFill>
                <a:schemeClr val="dk1"/>
              </a:solidFill>
              <a:latin typeface="MS UI Gothic" panose="020B0600070205080204" pitchFamily="34" charset="-128"/>
              <a:ea typeface="MS UI Gothic" panose="020B0600070205080204" pitchFamily="34" charset="-128"/>
              <a:cs typeface="M PLUS Rounded 1c"/>
              <a:sym typeface="M PLUS Rounded 1c"/>
            </a:endParaRPr>
          </a:p>
        </p:txBody>
      </p:sp>
      <p:sp>
        <p:nvSpPr>
          <p:cNvPr id="3" name="スライド番号プレースホルダー 2"/>
          <p:cNvSpPr>
            <a:spLocks noGrp="1"/>
          </p:cNvSpPr>
          <p:nvPr>
            <p:ph type="sldNum" idx="12"/>
          </p:nvPr>
        </p:nvSpPr>
        <p:spPr/>
        <p:txBody>
          <a:bodyPr/>
          <a:lstStyle/>
          <a:p>
            <a:fld id="{00000000-1234-1234-1234-123412341234}" type="slidenum">
              <a:rPr lang="en-US" altLang="ja" smtClean="0"/>
              <a:pPr/>
              <a:t>30</a:t>
            </a:fld>
            <a:endParaRPr lang="ja" altLang="en-US"/>
          </a:p>
        </p:txBody>
      </p:sp>
    </p:spTree>
    <p:extLst>
      <p:ext uri="{BB962C8B-B14F-4D97-AF65-F5344CB8AC3E}">
        <p14:creationId xmlns:p14="http://schemas.microsoft.com/office/powerpoint/2010/main" val="20225255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B13564A-A028-2916-1AFD-6272A12661F3}"/>
              </a:ext>
            </a:extLst>
          </p:cNvPr>
          <p:cNvSpPr>
            <a:spLocks noGrp="1"/>
          </p:cNvSpPr>
          <p:nvPr>
            <p:ph type="title"/>
          </p:nvPr>
        </p:nvSpPr>
        <p:spPr/>
        <p:txBody>
          <a:bodyPr/>
          <a:lstStyle/>
          <a:p>
            <a:r>
              <a:rPr lang="ja-JP" altLang="en-US" sz="3200" dirty="0">
                <a:solidFill>
                  <a:srgbClr val="FF0000"/>
                </a:solidFill>
              </a:rPr>
              <a:t>ワーク２解説</a:t>
            </a:r>
            <a:r>
              <a:rPr kumimoji="1" lang="ja-JP" altLang="en-US" sz="3200" dirty="0"/>
              <a:t>：給食献立の電子化ニーズの把握（</a:t>
            </a:r>
            <a:r>
              <a:rPr kumimoji="1" lang="en-US" altLang="ja-JP" sz="3200" dirty="0"/>
              <a:t>2/3</a:t>
            </a:r>
            <a:r>
              <a:rPr kumimoji="1" lang="ja-JP" altLang="en-US" sz="3200" dirty="0"/>
              <a:t>）</a:t>
            </a:r>
            <a:endParaRPr kumimoji="1" lang="ja-JP" altLang="en-US" dirty="0"/>
          </a:p>
        </p:txBody>
      </p:sp>
      <p:sp>
        <p:nvSpPr>
          <p:cNvPr id="3" name="テキスト プレースホルダー 2">
            <a:extLst>
              <a:ext uri="{FF2B5EF4-FFF2-40B4-BE49-F238E27FC236}">
                <a16:creationId xmlns:a16="http://schemas.microsoft.com/office/drawing/2014/main" id="{8B93AD14-F687-1478-E5B3-C48BA66F5F70}"/>
              </a:ext>
            </a:extLst>
          </p:cNvPr>
          <p:cNvSpPr>
            <a:spLocks noGrp="1"/>
          </p:cNvSpPr>
          <p:nvPr>
            <p:ph type="body" idx="1"/>
          </p:nvPr>
        </p:nvSpPr>
        <p:spPr>
          <a:xfrm>
            <a:off x="415600" y="820737"/>
            <a:ext cx="11360800" cy="4555200"/>
          </a:xfrm>
        </p:spPr>
        <p:txBody>
          <a:bodyPr>
            <a:noAutofit/>
          </a:bodyPr>
          <a:lstStyle/>
          <a:p>
            <a:pPr marL="0" lvl="0" indent="0" algn="l" rtl="0">
              <a:spcBef>
                <a:spcPts val="0"/>
              </a:spcBef>
              <a:spcAft>
                <a:spcPts val="0"/>
              </a:spcAft>
              <a:buNone/>
            </a:pPr>
            <a:r>
              <a:rPr lang="ja-JP" altLang="en-US" sz="2400" dirty="0">
                <a:solidFill>
                  <a:schemeClr val="dk1"/>
                </a:solidFill>
                <a:latin typeface="MS UI Gothic" panose="020B0600070205080204" pitchFamily="34" charset="-128"/>
                <a:ea typeface="MS UI Gothic" panose="020B0600070205080204" pitchFamily="34" charset="-128"/>
                <a:cs typeface="M PLUS Rounded 1c"/>
                <a:sym typeface="M PLUS Rounded 1c"/>
              </a:rPr>
              <a:t>● </a:t>
            </a:r>
            <a:r>
              <a:rPr lang="ja" altLang="ja-JP" sz="2400" dirty="0">
                <a:solidFill>
                  <a:schemeClr val="dk1"/>
                </a:solidFill>
                <a:latin typeface="MS UI Gothic" panose="020B0600070205080204" pitchFamily="34" charset="-128"/>
                <a:ea typeface="MS UI Gothic" panose="020B0600070205080204" pitchFamily="34" charset="-128"/>
                <a:cs typeface="M PLUS Rounded 1c"/>
                <a:sym typeface="M PLUS Rounded 1c"/>
              </a:rPr>
              <a:t>ヒアリング</a:t>
            </a:r>
            <a:r>
              <a:rPr lang="ja" altLang="en-US" sz="2400" dirty="0">
                <a:solidFill>
                  <a:schemeClr val="dk1"/>
                </a:solidFill>
                <a:latin typeface="MS UI Gothic" panose="020B0600070205080204" pitchFamily="34" charset="-128"/>
                <a:ea typeface="MS UI Gothic" panose="020B0600070205080204" pitchFamily="34" charset="-128"/>
                <a:cs typeface="M PLUS Rounded 1c"/>
                <a:sym typeface="M PLUS Rounded 1c"/>
              </a:rPr>
              <a:t>したこと</a:t>
            </a:r>
            <a:endParaRPr lang="en-US" altLang="ja" sz="2400" dirty="0">
              <a:solidFill>
                <a:schemeClr val="dk1"/>
              </a:solidFill>
              <a:latin typeface="MS UI Gothic" panose="020B0600070205080204" pitchFamily="34" charset="-128"/>
              <a:ea typeface="MS UI Gothic" panose="020B0600070205080204" pitchFamily="34" charset="-128"/>
              <a:cs typeface="M PLUS Rounded 1c"/>
              <a:sym typeface="M PLUS Rounded 1c"/>
            </a:endParaRPr>
          </a:p>
          <a:p>
            <a:pPr marL="457200" lvl="1" indent="0">
              <a:buNone/>
            </a:pPr>
            <a:r>
              <a:rPr lang="ja-JP" altLang="en-US" sz="2400" dirty="0">
                <a:solidFill>
                  <a:schemeClr val="dk1"/>
                </a:solidFill>
                <a:latin typeface="MS UI Gothic" panose="020B0600070205080204" pitchFamily="34" charset="-128"/>
                <a:ea typeface="MS UI Gothic" panose="020B0600070205080204" pitchFamily="34" charset="-128"/>
                <a:cs typeface="M PLUS Rounded 1c"/>
                <a:sym typeface="M PLUS Rounded 1c"/>
              </a:rPr>
              <a:t>〇</a:t>
            </a:r>
            <a:r>
              <a:rPr lang="ja" altLang="en-US" sz="2400" dirty="0">
                <a:solidFill>
                  <a:schemeClr val="dk1"/>
                </a:solidFill>
                <a:latin typeface="MS UI Gothic" panose="020B0600070205080204" pitchFamily="34" charset="-128"/>
                <a:ea typeface="MS UI Gothic" panose="020B0600070205080204" pitchFamily="34" charset="-128"/>
                <a:cs typeface="M PLUS Rounded 1c"/>
                <a:sym typeface="M PLUS Rounded 1c"/>
              </a:rPr>
              <a:t>保護者</a:t>
            </a:r>
            <a:endParaRPr lang="en-US" altLang="ja" sz="2400" dirty="0">
              <a:solidFill>
                <a:schemeClr val="dk1"/>
              </a:solidFill>
              <a:latin typeface="MS UI Gothic" panose="020B0600070205080204" pitchFamily="34" charset="-128"/>
              <a:ea typeface="MS UI Gothic" panose="020B0600070205080204" pitchFamily="34" charset="-128"/>
              <a:cs typeface="M PLUS Rounded 1c"/>
              <a:sym typeface="M PLUS Rounded 1c"/>
            </a:endParaRPr>
          </a:p>
          <a:p>
            <a:pPr marL="1200150" lvl="2" indent="-285750">
              <a:buFont typeface="Arial" panose="020B0604020202020204" pitchFamily="34" charset="0"/>
              <a:buChar char="•"/>
            </a:pPr>
            <a:r>
              <a:rPr lang="ja" altLang="en-US" sz="2400" dirty="0">
                <a:solidFill>
                  <a:schemeClr val="dk1"/>
                </a:solidFill>
                <a:latin typeface="MS UI Gothic" panose="020B0600070205080204" pitchFamily="34" charset="-128"/>
                <a:ea typeface="MS UI Gothic" panose="020B0600070205080204" pitchFamily="34" charset="-128"/>
                <a:cs typeface="M PLUS Rounded 1c"/>
                <a:sym typeface="M PLUS Rounded 1c"/>
              </a:rPr>
              <a:t>アレルギーの度合い</a:t>
            </a:r>
            <a:endParaRPr lang="en-US" altLang="ja" sz="2400" dirty="0">
              <a:solidFill>
                <a:schemeClr val="dk1"/>
              </a:solidFill>
              <a:latin typeface="MS UI Gothic" panose="020B0600070205080204" pitchFamily="34" charset="-128"/>
              <a:ea typeface="MS UI Gothic" panose="020B0600070205080204" pitchFamily="34" charset="-128"/>
              <a:cs typeface="M PLUS Rounded 1c"/>
              <a:sym typeface="M PLUS Rounded 1c"/>
            </a:endParaRPr>
          </a:p>
          <a:p>
            <a:pPr marL="1200150" lvl="2" indent="-285750">
              <a:buFont typeface="Arial" panose="020B0604020202020204" pitchFamily="34" charset="0"/>
              <a:buChar char="•"/>
            </a:pPr>
            <a:r>
              <a:rPr lang="ja" altLang="en-US" sz="2400" dirty="0">
                <a:solidFill>
                  <a:schemeClr val="dk1"/>
                </a:solidFill>
                <a:latin typeface="MS UI Gothic" panose="020B0600070205080204" pitchFamily="34" charset="-128"/>
                <a:ea typeface="MS UI Gothic" panose="020B0600070205080204" pitchFamily="34" charset="-128"/>
                <a:cs typeface="M PLUS Rounded 1c"/>
                <a:sym typeface="M PLUS Rounded 1c"/>
              </a:rPr>
              <a:t>献立表を家でどのようにチェックしているか</a:t>
            </a:r>
            <a:endParaRPr lang="en-US" altLang="ja" sz="2400" dirty="0">
              <a:solidFill>
                <a:schemeClr val="dk1"/>
              </a:solidFill>
              <a:latin typeface="MS UI Gothic" panose="020B0600070205080204" pitchFamily="34" charset="-128"/>
              <a:ea typeface="MS UI Gothic" panose="020B0600070205080204" pitchFamily="34" charset="-128"/>
              <a:cs typeface="M PLUS Rounded 1c"/>
              <a:sym typeface="M PLUS Rounded 1c"/>
            </a:endParaRPr>
          </a:p>
          <a:p>
            <a:pPr marL="1200150" lvl="2" indent="-285750">
              <a:buFont typeface="Arial" panose="020B0604020202020204" pitchFamily="34" charset="0"/>
              <a:buChar char="•"/>
            </a:pPr>
            <a:r>
              <a:rPr lang="ja" altLang="en-US" sz="2400" dirty="0">
                <a:solidFill>
                  <a:schemeClr val="dk1"/>
                </a:solidFill>
                <a:latin typeface="MS UI Gothic" panose="020B0600070205080204" pitchFamily="34" charset="-128"/>
                <a:ea typeface="MS UI Gothic" panose="020B0600070205080204" pitchFamily="34" charset="-128"/>
                <a:cs typeface="M PLUS Rounded 1c"/>
                <a:sym typeface="M PLUS Rounded 1c"/>
              </a:rPr>
              <a:t>お子さんとのアレルギーに関するコミュニケーション</a:t>
            </a:r>
            <a:endParaRPr lang="en-US" altLang="ja" sz="2400" dirty="0">
              <a:solidFill>
                <a:schemeClr val="dk1"/>
              </a:solidFill>
              <a:latin typeface="MS UI Gothic" panose="020B0600070205080204" pitchFamily="34" charset="-128"/>
              <a:ea typeface="MS UI Gothic" panose="020B0600070205080204" pitchFamily="34" charset="-128"/>
              <a:cs typeface="M PLUS Rounded 1c"/>
              <a:sym typeface="M PLUS Rounded 1c"/>
            </a:endParaRPr>
          </a:p>
          <a:p>
            <a:pPr marL="1200150" lvl="2" indent="-285750">
              <a:buFont typeface="Arial" panose="020B0604020202020204" pitchFamily="34" charset="0"/>
              <a:buChar char="•"/>
            </a:pPr>
            <a:r>
              <a:rPr lang="ja" altLang="en-US" sz="2400" dirty="0">
                <a:solidFill>
                  <a:schemeClr val="dk1"/>
                </a:solidFill>
                <a:latin typeface="MS UI Gothic" panose="020B0600070205080204" pitchFamily="34" charset="-128"/>
                <a:ea typeface="MS UI Gothic" panose="020B0600070205080204" pitchFamily="34" charset="-128"/>
                <a:cs typeface="M PLUS Rounded 1c"/>
                <a:sym typeface="M PLUS Rounded 1c"/>
              </a:rPr>
              <a:t>保健室の先生など担任以外とのコミュニケーション</a:t>
            </a:r>
            <a:endParaRPr lang="en-US" altLang="ja" sz="2400" dirty="0">
              <a:solidFill>
                <a:schemeClr val="dk1"/>
              </a:solidFill>
              <a:latin typeface="MS UI Gothic" panose="020B0600070205080204" pitchFamily="34" charset="-128"/>
              <a:ea typeface="MS UI Gothic" panose="020B0600070205080204" pitchFamily="34" charset="-128"/>
              <a:cs typeface="M PLUS Rounded 1c"/>
              <a:sym typeface="M PLUS Rounded 1c"/>
            </a:endParaRPr>
          </a:p>
          <a:p>
            <a:pPr marL="1200150" lvl="2" indent="-285750">
              <a:buFont typeface="Arial" panose="020B0604020202020204" pitchFamily="34" charset="0"/>
              <a:buChar char="•"/>
            </a:pPr>
            <a:r>
              <a:rPr lang="ja" altLang="en-US" sz="2400" dirty="0">
                <a:solidFill>
                  <a:schemeClr val="dk1"/>
                </a:solidFill>
                <a:latin typeface="MS UI Gothic" panose="020B0600070205080204" pitchFamily="34" charset="-128"/>
                <a:ea typeface="MS UI Gothic" panose="020B0600070205080204" pitchFamily="34" charset="-128"/>
                <a:cs typeface="M PLUS Rounded 1c"/>
                <a:sym typeface="M PLUS Rounded 1c"/>
              </a:rPr>
              <a:t>アプリのニーズ</a:t>
            </a:r>
            <a:endParaRPr lang="en-US" altLang="ja" sz="2400" dirty="0">
              <a:solidFill>
                <a:schemeClr val="dk1"/>
              </a:solidFill>
              <a:latin typeface="MS UI Gothic" panose="020B0600070205080204" pitchFamily="34" charset="-128"/>
              <a:ea typeface="MS UI Gothic" panose="020B0600070205080204" pitchFamily="34" charset="-128"/>
              <a:cs typeface="M PLUS Rounded 1c"/>
              <a:sym typeface="M PLUS Rounded 1c"/>
            </a:endParaRPr>
          </a:p>
          <a:p>
            <a:pPr marL="457200" lvl="1" indent="0">
              <a:buNone/>
            </a:pPr>
            <a:r>
              <a:rPr lang="ja-JP" altLang="en-US" sz="2400" dirty="0">
                <a:solidFill>
                  <a:schemeClr val="dk1"/>
                </a:solidFill>
                <a:latin typeface="MS UI Gothic" panose="020B0600070205080204" pitchFamily="34" charset="-128"/>
                <a:ea typeface="MS UI Gothic" panose="020B0600070205080204" pitchFamily="34" charset="-128"/>
                <a:cs typeface="M PLUS Rounded 1c"/>
                <a:sym typeface="M PLUS Rounded 1c"/>
              </a:rPr>
              <a:t>〇</a:t>
            </a:r>
            <a:r>
              <a:rPr lang="ja" altLang="en-US" sz="2400" dirty="0">
                <a:solidFill>
                  <a:schemeClr val="dk1"/>
                </a:solidFill>
                <a:latin typeface="MS UI Gothic" panose="020B0600070205080204" pitchFamily="34" charset="-128"/>
                <a:ea typeface="MS UI Gothic" panose="020B0600070205080204" pitchFamily="34" charset="-128"/>
                <a:cs typeface="M PLUS Rounded 1c"/>
                <a:sym typeface="M PLUS Rounded 1c"/>
              </a:rPr>
              <a:t>担任</a:t>
            </a:r>
            <a:endParaRPr lang="en-US" altLang="ja" sz="2400" dirty="0">
              <a:solidFill>
                <a:schemeClr val="dk1"/>
              </a:solidFill>
              <a:latin typeface="MS UI Gothic" panose="020B0600070205080204" pitchFamily="34" charset="-128"/>
              <a:ea typeface="MS UI Gothic" panose="020B0600070205080204" pitchFamily="34" charset="-128"/>
              <a:cs typeface="M PLUS Rounded 1c"/>
              <a:sym typeface="M PLUS Rounded 1c"/>
            </a:endParaRPr>
          </a:p>
          <a:p>
            <a:pPr marL="1200150" lvl="2" indent="-285750">
              <a:buFont typeface="Arial" panose="020B0604020202020204" pitchFamily="34" charset="0"/>
              <a:buChar char="•"/>
            </a:pPr>
            <a:r>
              <a:rPr lang="ja" altLang="ja-JP" sz="2400" dirty="0">
                <a:solidFill>
                  <a:schemeClr val="dk1"/>
                </a:solidFill>
                <a:latin typeface="MS UI Gothic" panose="020B0600070205080204" pitchFamily="34" charset="-128"/>
                <a:ea typeface="MS UI Gothic" panose="020B0600070205080204" pitchFamily="34" charset="-128"/>
                <a:cs typeface="M PLUS Rounded 1c"/>
                <a:sym typeface="M PLUS Rounded 1c"/>
              </a:rPr>
              <a:t>給食</a:t>
            </a:r>
            <a:r>
              <a:rPr lang="ja" altLang="en-US" sz="2400" dirty="0">
                <a:solidFill>
                  <a:schemeClr val="dk1"/>
                </a:solidFill>
                <a:latin typeface="MS UI Gothic" panose="020B0600070205080204" pitchFamily="34" charset="-128"/>
                <a:ea typeface="MS UI Gothic" panose="020B0600070205080204" pitchFamily="34" charset="-128"/>
                <a:cs typeface="M PLUS Rounded 1c"/>
                <a:sym typeface="M PLUS Rounded 1c"/>
              </a:rPr>
              <a:t>時の運用について</a:t>
            </a:r>
            <a:endParaRPr lang="en-US" altLang="ja" sz="2400" dirty="0">
              <a:solidFill>
                <a:schemeClr val="dk1"/>
              </a:solidFill>
              <a:latin typeface="MS UI Gothic" panose="020B0600070205080204" pitchFamily="34" charset="-128"/>
              <a:ea typeface="MS UI Gothic" panose="020B0600070205080204" pitchFamily="34" charset="-128"/>
              <a:cs typeface="M PLUS Rounded 1c"/>
              <a:sym typeface="M PLUS Rounded 1c"/>
            </a:endParaRPr>
          </a:p>
          <a:p>
            <a:pPr marL="1200150" lvl="2" indent="-285750">
              <a:buFont typeface="Arial" panose="020B0604020202020204" pitchFamily="34" charset="0"/>
              <a:buChar char="•"/>
            </a:pPr>
            <a:r>
              <a:rPr lang="ja" altLang="en-US" sz="2400" dirty="0">
                <a:solidFill>
                  <a:schemeClr val="dk1"/>
                </a:solidFill>
                <a:latin typeface="MS UI Gothic" panose="020B0600070205080204" pitchFamily="34" charset="-128"/>
                <a:ea typeface="MS UI Gothic" panose="020B0600070205080204" pitchFamily="34" charset="-128"/>
                <a:cs typeface="M PLUS Rounded 1c"/>
                <a:sym typeface="M PLUS Rounded 1c"/>
              </a:rPr>
              <a:t>ヒヤリハットの</a:t>
            </a:r>
            <a:r>
              <a:rPr lang="ja-JP" altLang="en-US" sz="2400" dirty="0">
                <a:solidFill>
                  <a:schemeClr val="dk1"/>
                </a:solidFill>
                <a:latin typeface="MS UI Gothic" panose="020B0600070205080204" pitchFamily="34" charset="-128"/>
                <a:ea typeface="MS UI Gothic" panose="020B0600070205080204" pitchFamily="34" charset="-128"/>
                <a:cs typeface="M PLUS Rounded 1c"/>
                <a:sym typeface="M PLUS Rounded 1c"/>
              </a:rPr>
              <a:t>状況</a:t>
            </a:r>
            <a:endParaRPr lang="en-US" altLang="ja" sz="2400" dirty="0">
              <a:solidFill>
                <a:schemeClr val="dk1"/>
              </a:solidFill>
              <a:latin typeface="MS UI Gothic" panose="020B0600070205080204" pitchFamily="34" charset="-128"/>
              <a:ea typeface="MS UI Gothic" panose="020B0600070205080204" pitchFamily="34" charset="-128"/>
              <a:cs typeface="M PLUS Rounded 1c"/>
              <a:sym typeface="M PLUS Rounded 1c"/>
            </a:endParaRPr>
          </a:p>
          <a:p>
            <a:pPr marL="1200150" lvl="2" indent="-285750">
              <a:buFont typeface="Arial" panose="020B0604020202020204" pitchFamily="34" charset="0"/>
              <a:buChar char="•"/>
            </a:pPr>
            <a:r>
              <a:rPr lang="ja" altLang="en-US" sz="2400" dirty="0">
                <a:solidFill>
                  <a:schemeClr val="dk1"/>
                </a:solidFill>
                <a:latin typeface="MS UI Gothic" panose="020B0600070205080204" pitchFamily="34" charset="-128"/>
                <a:ea typeface="MS UI Gothic" panose="020B0600070205080204" pitchFamily="34" charset="-128"/>
                <a:cs typeface="M PLUS Rounded 1c"/>
                <a:sym typeface="M PLUS Rounded 1c"/>
              </a:rPr>
              <a:t>保護者の方たちとのコミュニケーション方法、内容</a:t>
            </a:r>
            <a:endParaRPr lang="en-US" altLang="ja" sz="2400" dirty="0">
              <a:solidFill>
                <a:schemeClr val="dk1"/>
              </a:solidFill>
              <a:latin typeface="MS UI Gothic" panose="020B0600070205080204" pitchFamily="34" charset="-128"/>
              <a:ea typeface="MS UI Gothic" panose="020B0600070205080204" pitchFamily="34" charset="-128"/>
              <a:cs typeface="M PLUS Rounded 1c"/>
              <a:sym typeface="M PLUS Rounded 1c"/>
            </a:endParaRPr>
          </a:p>
          <a:p>
            <a:pPr marL="1200150" lvl="2" indent="-285750">
              <a:buFont typeface="Arial" panose="020B0604020202020204" pitchFamily="34" charset="0"/>
              <a:buChar char="•"/>
            </a:pPr>
            <a:r>
              <a:rPr lang="ja" altLang="en-US" sz="2400" dirty="0">
                <a:solidFill>
                  <a:schemeClr val="dk1"/>
                </a:solidFill>
                <a:latin typeface="MS UI Gothic" panose="020B0600070205080204" pitchFamily="34" charset="-128"/>
                <a:ea typeface="MS UI Gothic" panose="020B0600070205080204" pitchFamily="34" charset="-128"/>
                <a:cs typeface="M PLUS Rounded 1c"/>
                <a:sym typeface="M PLUS Rounded 1c"/>
              </a:rPr>
              <a:t>子どもたちとのコミュニケーション方法、内容</a:t>
            </a:r>
            <a:endParaRPr lang="en-US" altLang="ja" sz="2400" dirty="0">
              <a:solidFill>
                <a:schemeClr val="dk1"/>
              </a:solidFill>
              <a:latin typeface="MS UI Gothic" panose="020B0600070205080204" pitchFamily="34" charset="-128"/>
              <a:ea typeface="MS UI Gothic" panose="020B0600070205080204" pitchFamily="34" charset="-128"/>
              <a:cs typeface="M PLUS Rounded 1c"/>
              <a:sym typeface="M PLUS Rounded 1c"/>
            </a:endParaRPr>
          </a:p>
          <a:p>
            <a:pPr marL="1200150" lvl="2" indent="-285750">
              <a:buFont typeface="Arial" panose="020B0604020202020204" pitchFamily="34" charset="0"/>
              <a:buChar char="•"/>
            </a:pPr>
            <a:r>
              <a:rPr lang="ja" altLang="en-US" sz="2400" dirty="0">
                <a:solidFill>
                  <a:schemeClr val="dk1"/>
                </a:solidFill>
                <a:latin typeface="MS UI Gothic" panose="020B0600070205080204" pitchFamily="34" charset="-128"/>
                <a:ea typeface="MS UI Gothic" panose="020B0600070205080204" pitchFamily="34" charset="-128"/>
                <a:cs typeface="M PLUS Rounded 1c"/>
                <a:sym typeface="M PLUS Rounded 1c"/>
              </a:rPr>
              <a:t>アプリのニーズ</a:t>
            </a:r>
          </a:p>
        </p:txBody>
      </p:sp>
      <p:sp>
        <p:nvSpPr>
          <p:cNvPr id="5" name="スライド番号プレースホルダー 4"/>
          <p:cNvSpPr>
            <a:spLocks noGrp="1"/>
          </p:cNvSpPr>
          <p:nvPr>
            <p:ph type="sldNum" idx="12"/>
          </p:nvPr>
        </p:nvSpPr>
        <p:spPr/>
        <p:txBody>
          <a:bodyPr/>
          <a:lstStyle/>
          <a:p>
            <a:fld id="{00000000-1234-1234-1234-123412341234}" type="slidenum">
              <a:rPr lang="en-US" altLang="ja" smtClean="0"/>
              <a:pPr/>
              <a:t>31</a:t>
            </a:fld>
            <a:endParaRPr lang="ja" altLang="en-US"/>
          </a:p>
        </p:txBody>
      </p:sp>
    </p:spTree>
    <p:extLst>
      <p:ext uri="{BB962C8B-B14F-4D97-AF65-F5344CB8AC3E}">
        <p14:creationId xmlns:p14="http://schemas.microsoft.com/office/powerpoint/2010/main" val="203311965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05CF60C-3014-63CC-097A-60D868DEC03B}"/>
              </a:ext>
            </a:extLst>
          </p:cNvPr>
          <p:cNvSpPr>
            <a:spLocks noGrp="1"/>
          </p:cNvSpPr>
          <p:nvPr>
            <p:ph type="title"/>
          </p:nvPr>
        </p:nvSpPr>
        <p:spPr/>
        <p:txBody>
          <a:bodyPr>
            <a:normAutofit fontScale="90000"/>
          </a:bodyPr>
          <a:lstStyle/>
          <a:p>
            <a:r>
              <a:rPr lang="ja-JP" altLang="en-US" sz="3600" dirty="0">
                <a:solidFill>
                  <a:srgbClr val="FF0000"/>
                </a:solidFill>
              </a:rPr>
              <a:t>ワーク２解説</a:t>
            </a:r>
            <a:r>
              <a:rPr kumimoji="1" lang="ja-JP" altLang="en-US" sz="3600" dirty="0"/>
              <a:t>：給食献立の電子化ニーズの把握（</a:t>
            </a:r>
            <a:r>
              <a:rPr kumimoji="1" lang="en-US" altLang="ja-JP" sz="3600" dirty="0"/>
              <a:t>3/3</a:t>
            </a:r>
            <a:r>
              <a:rPr kumimoji="1" lang="ja-JP" altLang="en-US" sz="3600" dirty="0"/>
              <a:t>）</a:t>
            </a:r>
            <a:endParaRPr kumimoji="1" lang="ja-JP" altLang="en-US" dirty="0"/>
          </a:p>
        </p:txBody>
      </p:sp>
      <p:sp>
        <p:nvSpPr>
          <p:cNvPr id="9" name="Google Shape;124;p27">
            <a:extLst>
              <a:ext uri="{FF2B5EF4-FFF2-40B4-BE49-F238E27FC236}">
                <a16:creationId xmlns:a16="http://schemas.microsoft.com/office/drawing/2014/main" id="{A9AA842B-6F87-09FD-5684-FF521517A26A}"/>
              </a:ext>
            </a:extLst>
          </p:cNvPr>
          <p:cNvSpPr txBox="1"/>
          <p:nvPr/>
        </p:nvSpPr>
        <p:spPr>
          <a:xfrm>
            <a:off x="777448" y="1060999"/>
            <a:ext cx="10637103" cy="4708951"/>
          </a:xfrm>
          <a:prstGeom prst="rect">
            <a:avLst/>
          </a:prstGeom>
          <a:noFill/>
          <a:ln>
            <a:noFill/>
          </a:ln>
        </p:spPr>
        <p:txBody>
          <a:bodyPr spcFirstLastPara="1" wrap="square" lIns="91425" tIns="91425" rIns="91425" bIns="91425" anchor="t" anchorCtr="0">
            <a:spAutoFit/>
          </a:bodyPr>
          <a:lstStyle/>
          <a:p>
            <a:r>
              <a:rPr lang="ja-JP" altLang="en-US" sz="3200" dirty="0">
                <a:solidFill>
                  <a:schemeClr val="dk1"/>
                </a:solidFill>
                <a:latin typeface="MS UI Gothic" panose="020B0600070205080204" pitchFamily="34" charset="-128"/>
                <a:ea typeface="MS UI Gothic" panose="020B0600070205080204" pitchFamily="34" charset="-128"/>
                <a:cs typeface="M PLUS Rounded 1c"/>
                <a:sym typeface="M PLUS Rounded 1c"/>
              </a:rPr>
              <a:t>● 分かったこと</a:t>
            </a:r>
            <a:endParaRPr lang="en-US" altLang="ja-JP" sz="3200" dirty="0">
              <a:solidFill>
                <a:schemeClr val="dk1"/>
              </a:solidFill>
              <a:latin typeface="MS UI Gothic" panose="020B0600070205080204" pitchFamily="34" charset="-128"/>
              <a:ea typeface="MS UI Gothic" panose="020B0600070205080204" pitchFamily="34" charset="-128"/>
              <a:cs typeface="M PLUS Rounded 1c"/>
              <a:sym typeface="M PLUS Rounded 1c"/>
            </a:endParaRPr>
          </a:p>
          <a:p>
            <a:endParaRPr lang="ja-JP" altLang="en-US" sz="1000" dirty="0">
              <a:solidFill>
                <a:schemeClr val="dk1"/>
              </a:solidFill>
              <a:latin typeface="MS UI Gothic" panose="020B0600070205080204" pitchFamily="34" charset="-128"/>
              <a:ea typeface="MS UI Gothic" panose="020B0600070205080204" pitchFamily="34" charset="-128"/>
              <a:cs typeface="M PLUS Rounded 1c"/>
              <a:sym typeface="M PLUS Rounded 1c"/>
            </a:endParaRPr>
          </a:p>
          <a:p>
            <a:pPr lvl="1"/>
            <a:r>
              <a:rPr lang="ja-JP" altLang="en-US" sz="2800" dirty="0">
                <a:solidFill>
                  <a:schemeClr val="dk1"/>
                </a:solidFill>
                <a:latin typeface="MS UI Gothic" panose="020B0600070205080204" pitchFamily="34" charset="-128"/>
                <a:ea typeface="MS UI Gothic" panose="020B0600070205080204" pitchFamily="34" charset="-128"/>
                <a:cs typeface="M PLUS Rounded 1c"/>
                <a:sym typeface="M PLUS Rounded 1c"/>
              </a:rPr>
              <a:t>〇保護者の給食献立の確認にかかる手間と不安は想定よりも小さい</a:t>
            </a:r>
          </a:p>
          <a:p>
            <a:pPr lvl="1"/>
            <a:endParaRPr lang="en-US" altLang="ja-JP" sz="1000" dirty="0">
              <a:solidFill>
                <a:schemeClr val="dk1"/>
              </a:solidFill>
              <a:latin typeface="MS UI Gothic" panose="020B0600070205080204" pitchFamily="34" charset="-128"/>
              <a:ea typeface="MS UI Gothic" panose="020B0600070205080204" pitchFamily="34" charset="-128"/>
              <a:cs typeface="M PLUS Rounded 1c"/>
              <a:sym typeface="M PLUS Rounded 1c"/>
            </a:endParaRPr>
          </a:p>
          <a:p>
            <a:pPr lvl="1"/>
            <a:r>
              <a:rPr lang="ja-JP" altLang="en-US" sz="2800" dirty="0">
                <a:solidFill>
                  <a:schemeClr val="dk1"/>
                </a:solidFill>
                <a:latin typeface="MS UI Gothic" panose="020B0600070205080204" pitchFamily="34" charset="-128"/>
                <a:ea typeface="MS UI Gothic" panose="020B0600070205080204" pitchFamily="34" charset="-128"/>
                <a:cs typeface="M PLUS Rounded 1c"/>
                <a:sym typeface="M PLUS Rounded 1c"/>
              </a:rPr>
              <a:t>〇紙媒体でのコミュニケーションには安心感があり、冷蔵庫に貼って</a:t>
            </a:r>
            <a:endParaRPr lang="en-US" altLang="ja-JP" sz="2800" dirty="0">
              <a:solidFill>
                <a:schemeClr val="dk1"/>
              </a:solidFill>
              <a:latin typeface="MS UI Gothic" panose="020B0600070205080204" pitchFamily="34" charset="-128"/>
              <a:ea typeface="MS UI Gothic" panose="020B0600070205080204" pitchFamily="34" charset="-128"/>
              <a:cs typeface="M PLUS Rounded 1c"/>
              <a:sym typeface="M PLUS Rounded 1c"/>
            </a:endParaRPr>
          </a:p>
          <a:p>
            <a:pPr lvl="1"/>
            <a:r>
              <a:rPr lang="ja-JP" altLang="en-US" sz="2800" dirty="0">
                <a:solidFill>
                  <a:schemeClr val="dk1"/>
                </a:solidFill>
                <a:latin typeface="MS UI Gothic" panose="020B0600070205080204" pitchFamily="34" charset="-128"/>
                <a:ea typeface="MS UI Gothic" panose="020B0600070205080204" pitchFamily="34" charset="-128"/>
                <a:cs typeface="M PLUS Rounded 1c"/>
                <a:sym typeface="M PLUS Rounded 1c"/>
              </a:rPr>
              <a:t>　 夫婦でチェックするなどしていることが多い</a:t>
            </a:r>
          </a:p>
          <a:p>
            <a:pPr lvl="1"/>
            <a:endParaRPr lang="en-US" altLang="ja-JP" sz="900" dirty="0">
              <a:solidFill>
                <a:schemeClr val="dk1"/>
              </a:solidFill>
              <a:latin typeface="MS UI Gothic" panose="020B0600070205080204" pitchFamily="34" charset="-128"/>
              <a:ea typeface="MS UI Gothic" panose="020B0600070205080204" pitchFamily="34" charset="-128"/>
              <a:cs typeface="M PLUS Rounded 1c"/>
              <a:sym typeface="M PLUS Rounded 1c"/>
            </a:endParaRPr>
          </a:p>
          <a:p>
            <a:pPr lvl="1"/>
            <a:r>
              <a:rPr lang="ja-JP" altLang="en-US" sz="2800" dirty="0">
                <a:solidFill>
                  <a:schemeClr val="dk1"/>
                </a:solidFill>
                <a:latin typeface="MS UI Gothic" panose="020B0600070205080204" pitchFamily="34" charset="-128"/>
                <a:ea typeface="MS UI Gothic" panose="020B0600070205080204" pitchFamily="34" charset="-128"/>
                <a:cs typeface="M PLUS Rounded 1c"/>
                <a:sym typeface="M PLUS Rounded 1c"/>
              </a:rPr>
              <a:t>〇アプリなどのシステム化へのニーズはそれほど高くない</a:t>
            </a:r>
          </a:p>
          <a:p>
            <a:pPr lvl="1"/>
            <a:endParaRPr lang="en-US" altLang="ja-JP" sz="900" dirty="0">
              <a:solidFill>
                <a:schemeClr val="dk1"/>
              </a:solidFill>
              <a:latin typeface="MS UI Gothic" panose="020B0600070205080204" pitchFamily="34" charset="-128"/>
              <a:ea typeface="MS UI Gothic" panose="020B0600070205080204" pitchFamily="34" charset="-128"/>
              <a:cs typeface="M PLUS Rounded 1c"/>
              <a:sym typeface="M PLUS Rounded 1c"/>
            </a:endParaRPr>
          </a:p>
          <a:p>
            <a:pPr lvl="1"/>
            <a:r>
              <a:rPr lang="ja-JP" altLang="en-US" sz="2800" dirty="0">
                <a:solidFill>
                  <a:schemeClr val="dk1"/>
                </a:solidFill>
                <a:latin typeface="MS UI Gothic" panose="020B0600070205080204" pitchFamily="34" charset="-128"/>
                <a:ea typeface="MS UI Gothic" panose="020B0600070205080204" pitchFamily="34" charset="-128"/>
                <a:cs typeface="M PLUS Rounded 1c"/>
                <a:sym typeface="M PLUS Rounded 1c"/>
              </a:rPr>
              <a:t>〇ヒヤリハットは、献立表の見にくさよりも、配膳時のミスに起因する</a:t>
            </a:r>
            <a:endParaRPr lang="en-US" altLang="ja-JP" sz="2800" dirty="0">
              <a:solidFill>
                <a:schemeClr val="dk1"/>
              </a:solidFill>
              <a:latin typeface="MS UI Gothic" panose="020B0600070205080204" pitchFamily="34" charset="-128"/>
              <a:ea typeface="MS UI Gothic" panose="020B0600070205080204" pitchFamily="34" charset="-128"/>
              <a:cs typeface="M PLUS Rounded 1c"/>
              <a:sym typeface="M PLUS Rounded 1c"/>
            </a:endParaRPr>
          </a:p>
          <a:p>
            <a:pPr lvl="1"/>
            <a:r>
              <a:rPr lang="ja-JP" altLang="en-US" sz="2800" dirty="0">
                <a:solidFill>
                  <a:schemeClr val="dk1"/>
                </a:solidFill>
                <a:latin typeface="MS UI Gothic" panose="020B0600070205080204" pitchFamily="34" charset="-128"/>
                <a:ea typeface="MS UI Gothic" panose="020B0600070205080204" pitchFamily="34" charset="-128"/>
                <a:cs typeface="M PLUS Rounded 1c"/>
                <a:sym typeface="M PLUS Rounded 1c"/>
              </a:rPr>
              <a:t>   比率が</a:t>
            </a:r>
            <a:r>
              <a:rPr lang="ja-JP" altLang="en-US" sz="2800" dirty="0" smtClean="0">
                <a:solidFill>
                  <a:schemeClr val="dk1"/>
                </a:solidFill>
                <a:latin typeface="MS UI Gothic" panose="020B0600070205080204" pitchFamily="34" charset="-128"/>
                <a:ea typeface="MS UI Gothic" panose="020B0600070205080204" pitchFamily="34" charset="-128"/>
                <a:cs typeface="M PLUS Rounded 1c"/>
                <a:sym typeface="M PLUS Rounded 1c"/>
              </a:rPr>
              <a:t>高い</a:t>
            </a:r>
            <a:endParaRPr lang="en-US" altLang="ja-JP" sz="2800" dirty="0" smtClean="0">
              <a:solidFill>
                <a:schemeClr val="dk1"/>
              </a:solidFill>
              <a:latin typeface="MS UI Gothic" panose="020B0600070205080204" pitchFamily="34" charset="-128"/>
              <a:ea typeface="MS UI Gothic" panose="020B0600070205080204" pitchFamily="34" charset="-128"/>
              <a:cs typeface="M PLUS Rounded 1c"/>
              <a:sym typeface="M PLUS Rounded 1c"/>
            </a:endParaRPr>
          </a:p>
          <a:p>
            <a:pPr lvl="1"/>
            <a:endParaRPr lang="en-US" altLang="ja-JP" sz="2800" dirty="0">
              <a:solidFill>
                <a:schemeClr val="dk1"/>
              </a:solidFill>
              <a:latin typeface="MS UI Gothic" panose="020B0600070205080204" pitchFamily="34" charset="-128"/>
              <a:ea typeface="MS UI Gothic" panose="020B0600070205080204" pitchFamily="34" charset="-128"/>
              <a:cs typeface="M PLUS Rounded 1c"/>
              <a:sym typeface="M PLUS Rounded 1c"/>
            </a:endParaRPr>
          </a:p>
          <a:p>
            <a:pPr lvl="1"/>
            <a:r>
              <a:rPr lang="ja-JP" altLang="en-US" sz="2800" dirty="0" smtClean="0">
                <a:solidFill>
                  <a:srgbClr val="FF0000"/>
                </a:solidFill>
                <a:latin typeface="MS UI Gothic" panose="020B0600070205080204" pitchFamily="34" charset="-128"/>
                <a:ea typeface="MS UI Gothic" panose="020B0600070205080204" pitchFamily="34" charset="-128"/>
                <a:cs typeface="M PLUS Rounded 1c"/>
                <a:sym typeface="M PLUS Rounded 1c"/>
              </a:rPr>
              <a:t>→ 結果的にアプリの作成は見送られました。</a:t>
            </a:r>
            <a:endParaRPr lang="ja-JP" altLang="en-US" sz="2800" dirty="0">
              <a:solidFill>
                <a:srgbClr val="FF0000"/>
              </a:solidFill>
              <a:latin typeface="MS UI Gothic" panose="020B0600070205080204" pitchFamily="34" charset="-128"/>
              <a:ea typeface="MS UI Gothic" panose="020B0600070205080204" pitchFamily="34" charset="-128"/>
              <a:cs typeface="M PLUS Rounded 1c"/>
              <a:sym typeface="M PLUS Rounded 1c"/>
            </a:endParaRPr>
          </a:p>
        </p:txBody>
      </p:sp>
      <p:sp>
        <p:nvSpPr>
          <p:cNvPr id="3" name="スライド番号プレースホルダー 2"/>
          <p:cNvSpPr>
            <a:spLocks noGrp="1"/>
          </p:cNvSpPr>
          <p:nvPr>
            <p:ph type="sldNum" idx="12"/>
          </p:nvPr>
        </p:nvSpPr>
        <p:spPr/>
        <p:txBody>
          <a:bodyPr/>
          <a:lstStyle/>
          <a:p>
            <a:fld id="{00000000-1234-1234-1234-123412341234}" type="slidenum">
              <a:rPr lang="en-US" altLang="ja" smtClean="0"/>
              <a:pPr/>
              <a:t>32</a:t>
            </a:fld>
            <a:endParaRPr lang="ja" altLang="en-US"/>
          </a:p>
        </p:txBody>
      </p:sp>
    </p:spTree>
    <p:extLst>
      <p:ext uri="{BB962C8B-B14F-4D97-AF65-F5344CB8AC3E}">
        <p14:creationId xmlns:p14="http://schemas.microsoft.com/office/powerpoint/2010/main" val="21539053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Google Shape;75;p17">
            <a:extLst>
              <a:ext uri="{FF2B5EF4-FFF2-40B4-BE49-F238E27FC236}">
                <a16:creationId xmlns:a16="http://schemas.microsoft.com/office/drawing/2014/main" id="{A934A27E-4A31-F424-9238-FB0619A0D6A1}"/>
              </a:ext>
            </a:extLst>
          </p:cNvPr>
          <p:cNvSpPr/>
          <p:nvPr/>
        </p:nvSpPr>
        <p:spPr>
          <a:xfrm rot="10800000" flipH="1">
            <a:off x="5251929" y="1945235"/>
            <a:ext cx="1675600" cy="89555"/>
          </a:xfrm>
          <a:prstGeom prst="rect">
            <a:avLst/>
          </a:prstGeom>
          <a:solidFill>
            <a:srgbClr val="FFFF00"/>
          </a:solidFill>
          <a:ln>
            <a:noFill/>
          </a:ln>
        </p:spPr>
        <p:txBody>
          <a:bodyPr spcFirstLastPara="1" wrap="square" lIns="91433" tIns="45700" rIns="91433" bIns="45700" anchor="ctr" anchorCtr="0">
            <a:noAutofit/>
          </a:bodyPr>
          <a:lstStyle/>
          <a:p>
            <a:pPr algn="ctr" defTabSz="1219170">
              <a:buClr>
                <a:srgbClr val="000000"/>
              </a:buClr>
              <a:defRPr/>
            </a:pPr>
            <a:endParaRPr kumimoji="0" sz="1600" kern="0" dirty="0">
              <a:solidFill>
                <a:srgbClr val="000000">
                  <a:lumMod val="75000"/>
                  <a:lumOff val="25000"/>
                </a:srgbClr>
              </a:solidFill>
              <a:latin typeface="MS UI Gothic" panose="020B0600070205080204" pitchFamily="34" charset="-128"/>
              <a:ea typeface="MS UI Gothic" panose="020B0600070205080204" pitchFamily="34" charset="-128"/>
              <a:cs typeface="Calibri"/>
              <a:sym typeface="Calibri"/>
            </a:endParaRPr>
          </a:p>
        </p:txBody>
      </p:sp>
      <p:sp>
        <p:nvSpPr>
          <p:cNvPr id="3" name="Google Shape;75;p17">
            <a:extLst>
              <a:ext uri="{FF2B5EF4-FFF2-40B4-BE49-F238E27FC236}">
                <a16:creationId xmlns:a16="http://schemas.microsoft.com/office/drawing/2014/main" id="{1D94C756-62EB-8DBB-F27B-60404B1CA13A}"/>
              </a:ext>
            </a:extLst>
          </p:cNvPr>
          <p:cNvSpPr/>
          <p:nvPr/>
        </p:nvSpPr>
        <p:spPr>
          <a:xfrm rot="10800000" flipH="1">
            <a:off x="4015136" y="3784085"/>
            <a:ext cx="4176000" cy="110582"/>
          </a:xfrm>
          <a:prstGeom prst="rect">
            <a:avLst/>
          </a:prstGeom>
          <a:solidFill>
            <a:srgbClr val="FFFF00"/>
          </a:solidFill>
          <a:ln>
            <a:noFill/>
          </a:ln>
        </p:spPr>
        <p:txBody>
          <a:bodyPr spcFirstLastPara="1" wrap="square" lIns="91433" tIns="45700" rIns="91433" bIns="45700" anchor="ctr" anchorCtr="0">
            <a:noAutofit/>
          </a:bodyPr>
          <a:lstStyle/>
          <a:p>
            <a:pPr algn="ctr" defTabSz="1219170">
              <a:buClr>
                <a:srgbClr val="000000"/>
              </a:buClr>
              <a:defRPr/>
            </a:pPr>
            <a:endParaRPr kumimoji="0" sz="1600" kern="0" dirty="0">
              <a:solidFill>
                <a:srgbClr val="000000">
                  <a:lumMod val="75000"/>
                  <a:lumOff val="25000"/>
                </a:srgbClr>
              </a:solidFill>
              <a:latin typeface="MS UI Gothic" panose="020B0600070205080204" pitchFamily="34" charset="-128"/>
              <a:ea typeface="MS UI Gothic" panose="020B0600070205080204" pitchFamily="34" charset="-128"/>
              <a:cs typeface="Calibri"/>
              <a:sym typeface="Calibri"/>
            </a:endParaRPr>
          </a:p>
        </p:txBody>
      </p:sp>
      <p:sp>
        <p:nvSpPr>
          <p:cNvPr id="2" name="Google Shape;75;p17">
            <a:extLst>
              <a:ext uri="{FF2B5EF4-FFF2-40B4-BE49-F238E27FC236}">
                <a16:creationId xmlns:a16="http://schemas.microsoft.com/office/drawing/2014/main" id="{E87B23A9-99A1-1548-ADEE-197746D0D534}"/>
              </a:ext>
            </a:extLst>
          </p:cNvPr>
          <p:cNvSpPr/>
          <p:nvPr/>
        </p:nvSpPr>
        <p:spPr>
          <a:xfrm rot="10800000" flipH="1">
            <a:off x="3288499" y="3199885"/>
            <a:ext cx="5580000" cy="110582"/>
          </a:xfrm>
          <a:prstGeom prst="rect">
            <a:avLst/>
          </a:prstGeom>
          <a:solidFill>
            <a:srgbClr val="FFFF00"/>
          </a:solidFill>
          <a:ln>
            <a:noFill/>
          </a:ln>
        </p:spPr>
        <p:txBody>
          <a:bodyPr spcFirstLastPara="1" wrap="square" lIns="91433" tIns="45700" rIns="91433" bIns="45700" anchor="ctr" anchorCtr="0">
            <a:noAutofit/>
          </a:bodyPr>
          <a:lstStyle/>
          <a:p>
            <a:pPr algn="ctr" defTabSz="1219170">
              <a:buClr>
                <a:srgbClr val="000000"/>
              </a:buClr>
              <a:defRPr/>
            </a:pPr>
            <a:endParaRPr kumimoji="0" sz="1600" kern="0" dirty="0">
              <a:solidFill>
                <a:srgbClr val="000000">
                  <a:lumMod val="75000"/>
                  <a:lumOff val="25000"/>
                </a:srgbClr>
              </a:solidFill>
              <a:latin typeface="MS UI Gothic" panose="020B0600070205080204" pitchFamily="34" charset="-128"/>
              <a:ea typeface="MS UI Gothic" panose="020B0600070205080204" pitchFamily="34" charset="-128"/>
              <a:cs typeface="Calibri"/>
              <a:sym typeface="Calibri"/>
            </a:endParaRPr>
          </a:p>
        </p:txBody>
      </p:sp>
      <p:sp>
        <p:nvSpPr>
          <p:cNvPr id="5" name="タイトル 4">
            <a:extLst>
              <a:ext uri="{FF2B5EF4-FFF2-40B4-BE49-F238E27FC236}">
                <a16:creationId xmlns:a16="http://schemas.microsoft.com/office/drawing/2014/main" id="{6C0154A0-45CE-0FBE-FDCE-293964B8E415}"/>
              </a:ext>
            </a:extLst>
          </p:cNvPr>
          <p:cNvSpPr>
            <a:spLocks noGrp="1"/>
          </p:cNvSpPr>
          <p:nvPr>
            <p:ph type="title"/>
          </p:nvPr>
        </p:nvSpPr>
        <p:spPr>
          <a:xfrm>
            <a:off x="415600" y="2132776"/>
            <a:ext cx="11360800" cy="1122400"/>
          </a:xfrm>
        </p:spPr>
        <p:txBody>
          <a:bodyPr>
            <a:noAutofit/>
          </a:bodyPr>
          <a:lstStyle/>
          <a:p>
            <a:r>
              <a:rPr lang="ja-JP" altLang="en-US" sz="4000" dirty="0"/>
              <a:t>ワーク３</a:t>
            </a:r>
            <a:r>
              <a:rPr lang="en-US" altLang="ja-JP" sz="4000" dirty="0"/>
              <a:t/>
            </a:r>
            <a:br>
              <a:rPr lang="en-US" altLang="ja-JP" sz="4000" dirty="0"/>
            </a:br>
            <a:r>
              <a:rPr lang="en-US" altLang="ja-JP" sz="4000" dirty="0"/>
              <a:t/>
            </a:r>
            <a:br>
              <a:rPr lang="en-US" altLang="ja-JP" sz="4000" dirty="0"/>
            </a:br>
            <a:r>
              <a:rPr lang="ja-JP" altLang="en-US" sz="4000" dirty="0"/>
              <a:t>具体的に改善したい業務を</a:t>
            </a:r>
            <a:r>
              <a:rPr lang="en-US" altLang="ja-JP" sz="4000" dirty="0"/>
              <a:t/>
            </a:r>
            <a:br>
              <a:rPr lang="en-US" altLang="ja-JP" sz="4000" dirty="0"/>
            </a:br>
            <a:r>
              <a:rPr lang="ja-JP" altLang="en-US" sz="4000" dirty="0"/>
              <a:t>チームで考えてみよう</a:t>
            </a:r>
          </a:p>
        </p:txBody>
      </p:sp>
      <p:sp>
        <p:nvSpPr>
          <p:cNvPr id="7" name="スライド番号プレースホルダー 6"/>
          <p:cNvSpPr>
            <a:spLocks noGrp="1"/>
          </p:cNvSpPr>
          <p:nvPr>
            <p:ph type="sldNum" idx="12"/>
          </p:nvPr>
        </p:nvSpPr>
        <p:spPr/>
        <p:txBody>
          <a:bodyPr/>
          <a:lstStyle/>
          <a:p>
            <a:fld id="{00000000-1234-1234-1234-123412341234}" type="slidenum">
              <a:rPr lang="en-US" altLang="ja" smtClean="0"/>
              <a:pPr/>
              <a:t>33</a:t>
            </a:fld>
            <a:endParaRPr lang="ja" altLang="en-US"/>
          </a:p>
        </p:txBody>
      </p:sp>
    </p:spTree>
    <p:extLst>
      <p:ext uri="{BB962C8B-B14F-4D97-AF65-F5344CB8AC3E}">
        <p14:creationId xmlns:p14="http://schemas.microsoft.com/office/powerpoint/2010/main" val="355666995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Google Shape;75;p17">
            <a:extLst>
              <a:ext uri="{FF2B5EF4-FFF2-40B4-BE49-F238E27FC236}">
                <a16:creationId xmlns:a16="http://schemas.microsoft.com/office/drawing/2014/main" id="{3EC3A92E-BA5F-25F6-5FD7-0ED07070E300}"/>
              </a:ext>
            </a:extLst>
          </p:cNvPr>
          <p:cNvSpPr/>
          <p:nvPr/>
        </p:nvSpPr>
        <p:spPr>
          <a:xfrm rot="10800000" flipH="1">
            <a:off x="2022338" y="2677876"/>
            <a:ext cx="828000" cy="110583"/>
          </a:xfrm>
          <a:prstGeom prst="rect">
            <a:avLst/>
          </a:prstGeom>
          <a:solidFill>
            <a:srgbClr val="92D050"/>
          </a:solidFill>
          <a:ln>
            <a:noFill/>
          </a:ln>
        </p:spPr>
        <p:txBody>
          <a:bodyPr spcFirstLastPara="1" wrap="square" lIns="91433" tIns="45700" rIns="91433" bIns="45700" anchor="ctr" anchorCtr="0">
            <a:noAutofit/>
          </a:bodyPr>
          <a:lstStyle/>
          <a:p>
            <a:pPr algn="ctr" defTabSz="1219170">
              <a:buClr>
                <a:srgbClr val="000000"/>
              </a:buClr>
              <a:defRPr/>
            </a:pPr>
            <a:endParaRPr kumimoji="0" sz="1600" kern="0" dirty="0">
              <a:solidFill>
                <a:srgbClr val="000000">
                  <a:lumMod val="75000"/>
                  <a:lumOff val="25000"/>
                </a:srgbClr>
              </a:solidFill>
              <a:latin typeface="MS UI Gothic" panose="020B0600070205080204" pitchFamily="34" charset="-128"/>
              <a:ea typeface="MS UI Gothic" panose="020B0600070205080204" pitchFamily="34" charset="-128"/>
              <a:cs typeface="Calibri"/>
              <a:sym typeface="Calibri"/>
            </a:endParaRPr>
          </a:p>
        </p:txBody>
      </p:sp>
      <p:sp>
        <p:nvSpPr>
          <p:cNvPr id="19" name="Google Shape;75;p17">
            <a:extLst>
              <a:ext uri="{FF2B5EF4-FFF2-40B4-BE49-F238E27FC236}">
                <a16:creationId xmlns:a16="http://schemas.microsoft.com/office/drawing/2014/main" id="{3EC3A92E-BA5F-25F6-5FD7-0ED07070E300}"/>
              </a:ext>
            </a:extLst>
          </p:cNvPr>
          <p:cNvSpPr/>
          <p:nvPr/>
        </p:nvSpPr>
        <p:spPr>
          <a:xfrm rot="10800000" flipH="1">
            <a:off x="4699003" y="4133287"/>
            <a:ext cx="828000" cy="110583"/>
          </a:xfrm>
          <a:prstGeom prst="rect">
            <a:avLst/>
          </a:prstGeom>
          <a:solidFill>
            <a:srgbClr val="FF99CC"/>
          </a:solidFill>
          <a:ln>
            <a:noFill/>
          </a:ln>
        </p:spPr>
        <p:txBody>
          <a:bodyPr spcFirstLastPara="1" wrap="square" lIns="91433" tIns="45700" rIns="91433" bIns="45700" anchor="ctr" anchorCtr="0">
            <a:noAutofit/>
          </a:bodyPr>
          <a:lstStyle/>
          <a:p>
            <a:pPr algn="ctr" defTabSz="1219170">
              <a:buClr>
                <a:srgbClr val="000000"/>
              </a:buClr>
              <a:defRPr/>
            </a:pPr>
            <a:endParaRPr kumimoji="0" sz="1600" kern="0" dirty="0">
              <a:solidFill>
                <a:srgbClr val="000000">
                  <a:lumMod val="75000"/>
                  <a:lumOff val="25000"/>
                </a:srgbClr>
              </a:solidFill>
              <a:latin typeface="MS UI Gothic" panose="020B0600070205080204" pitchFamily="34" charset="-128"/>
              <a:ea typeface="MS UI Gothic" panose="020B0600070205080204" pitchFamily="34" charset="-128"/>
              <a:cs typeface="Calibri"/>
              <a:sym typeface="Calibri"/>
            </a:endParaRPr>
          </a:p>
        </p:txBody>
      </p:sp>
      <p:sp>
        <p:nvSpPr>
          <p:cNvPr id="18" name="Google Shape;75;p17">
            <a:extLst>
              <a:ext uri="{FF2B5EF4-FFF2-40B4-BE49-F238E27FC236}">
                <a16:creationId xmlns:a16="http://schemas.microsoft.com/office/drawing/2014/main" id="{3EC3A92E-BA5F-25F6-5FD7-0ED07070E300}"/>
              </a:ext>
            </a:extLst>
          </p:cNvPr>
          <p:cNvSpPr/>
          <p:nvPr/>
        </p:nvSpPr>
        <p:spPr>
          <a:xfrm rot="10800000" flipH="1">
            <a:off x="4765497" y="3157558"/>
            <a:ext cx="756000" cy="110583"/>
          </a:xfrm>
          <a:prstGeom prst="rect">
            <a:avLst/>
          </a:prstGeom>
          <a:solidFill>
            <a:srgbClr val="FF99CC"/>
          </a:solidFill>
          <a:ln>
            <a:noFill/>
          </a:ln>
        </p:spPr>
        <p:txBody>
          <a:bodyPr spcFirstLastPara="1" wrap="square" lIns="91433" tIns="45700" rIns="91433" bIns="45700" anchor="ctr" anchorCtr="0">
            <a:noAutofit/>
          </a:bodyPr>
          <a:lstStyle/>
          <a:p>
            <a:pPr algn="ctr" defTabSz="1219170">
              <a:buClr>
                <a:srgbClr val="000000"/>
              </a:buClr>
              <a:defRPr/>
            </a:pPr>
            <a:endParaRPr kumimoji="0" sz="1600" kern="0" dirty="0">
              <a:solidFill>
                <a:srgbClr val="000000">
                  <a:lumMod val="75000"/>
                  <a:lumOff val="25000"/>
                </a:srgbClr>
              </a:solidFill>
              <a:latin typeface="MS UI Gothic" panose="020B0600070205080204" pitchFamily="34" charset="-128"/>
              <a:ea typeface="MS UI Gothic" panose="020B0600070205080204" pitchFamily="34" charset="-128"/>
              <a:cs typeface="Calibri"/>
              <a:sym typeface="Calibri"/>
            </a:endParaRPr>
          </a:p>
        </p:txBody>
      </p:sp>
      <p:sp>
        <p:nvSpPr>
          <p:cNvPr id="17" name="Google Shape;75;p17">
            <a:extLst>
              <a:ext uri="{FF2B5EF4-FFF2-40B4-BE49-F238E27FC236}">
                <a16:creationId xmlns:a16="http://schemas.microsoft.com/office/drawing/2014/main" id="{3EC3A92E-BA5F-25F6-5FD7-0ED07070E300}"/>
              </a:ext>
            </a:extLst>
          </p:cNvPr>
          <p:cNvSpPr/>
          <p:nvPr/>
        </p:nvSpPr>
        <p:spPr>
          <a:xfrm rot="10800000" flipH="1">
            <a:off x="1243238" y="3157557"/>
            <a:ext cx="1188000" cy="110583"/>
          </a:xfrm>
          <a:prstGeom prst="rect">
            <a:avLst/>
          </a:prstGeom>
          <a:solidFill>
            <a:srgbClr val="FF99CC"/>
          </a:solidFill>
          <a:ln>
            <a:noFill/>
          </a:ln>
        </p:spPr>
        <p:txBody>
          <a:bodyPr spcFirstLastPara="1" wrap="square" lIns="91433" tIns="45700" rIns="91433" bIns="45700" anchor="ctr" anchorCtr="0">
            <a:noAutofit/>
          </a:bodyPr>
          <a:lstStyle/>
          <a:p>
            <a:pPr algn="ctr" defTabSz="1219170">
              <a:buClr>
                <a:srgbClr val="000000"/>
              </a:buClr>
              <a:defRPr/>
            </a:pPr>
            <a:endParaRPr kumimoji="0" sz="1600" kern="0" dirty="0">
              <a:solidFill>
                <a:srgbClr val="000000">
                  <a:lumMod val="75000"/>
                  <a:lumOff val="25000"/>
                </a:srgbClr>
              </a:solidFill>
              <a:latin typeface="MS UI Gothic" panose="020B0600070205080204" pitchFamily="34" charset="-128"/>
              <a:ea typeface="MS UI Gothic" panose="020B0600070205080204" pitchFamily="34" charset="-128"/>
              <a:cs typeface="Calibri"/>
              <a:sym typeface="Calibri"/>
            </a:endParaRPr>
          </a:p>
        </p:txBody>
      </p:sp>
      <p:sp>
        <p:nvSpPr>
          <p:cNvPr id="11" name="正方形/長方形 10">
            <a:extLst>
              <a:ext uri="{FF2B5EF4-FFF2-40B4-BE49-F238E27FC236}">
                <a16:creationId xmlns:a16="http://schemas.microsoft.com/office/drawing/2014/main" id="{92D169C4-F3EC-4718-BC37-16C6E48ADE38}"/>
              </a:ext>
            </a:extLst>
          </p:cNvPr>
          <p:cNvSpPr/>
          <p:nvPr/>
        </p:nvSpPr>
        <p:spPr>
          <a:xfrm>
            <a:off x="8951636" y="3261123"/>
            <a:ext cx="2347523" cy="3210016"/>
          </a:xfrm>
          <a:prstGeom prst="rect">
            <a:avLst/>
          </a:prstGeom>
          <a:ln w="9525"/>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b="1"/>
          </a:p>
        </p:txBody>
      </p:sp>
      <p:sp>
        <p:nvSpPr>
          <p:cNvPr id="2" name="タイトル 1">
            <a:extLst>
              <a:ext uri="{FF2B5EF4-FFF2-40B4-BE49-F238E27FC236}">
                <a16:creationId xmlns:a16="http://schemas.microsoft.com/office/drawing/2014/main" id="{B917B8E7-0681-3F50-3292-280B21E2D710}"/>
              </a:ext>
            </a:extLst>
          </p:cNvPr>
          <p:cNvSpPr>
            <a:spLocks noGrp="1"/>
          </p:cNvSpPr>
          <p:nvPr>
            <p:ph type="title"/>
          </p:nvPr>
        </p:nvSpPr>
        <p:spPr>
          <a:xfrm>
            <a:off x="415599" y="129424"/>
            <a:ext cx="10904917" cy="694183"/>
          </a:xfrm>
        </p:spPr>
        <p:txBody>
          <a:bodyPr>
            <a:normAutofit fontScale="90000"/>
          </a:bodyPr>
          <a:lstStyle/>
          <a:p>
            <a:r>
              <a:rPr lang="ja-JP" altLang="en-US" sz="3600" dirty="0"/>
              <a:t>ワーク３：具体的に改善したい業務をチームで考えてみよう（</a:t>
            </a:r>
            <a:r>
              <a:rPr lang="en-US" altLang="ja-JP" sz="3600" dirty="0"/>
              <a:t>1/2</a:t>
            </a:r>
            <a:r>
              <a:rPr lang="ja-JP" altLang="en-US" sz="3600" dirty="0"/>
              <a:t>）</a:t>
            </a:r>
            <a:endParaRPr kumimoji="1" lang="ja-JP" altLang="en-US" dirty="0"/>
          </a:p>
        </p:txBody>
      </p:sp>
      <p:sp>
        <p:nvSpPr>
          <p:cNvPr id="3" name="テキスト プレースホルダー 2">
            <a:extLst>
              <a:ext uri="{FF2B5EF4-FFF2-40B4-BE49-F238E27FC236}">
                <a16:creationId xmlns:a16="http://schemas.microsoft.com/office/drawing/2014/main" id="{E8CBB5C0-4F23-CAB9-34A6-22F007698DB2}"/>
              </a:ext>
            </a:extLst>
          </p:cNvPr>
          <p:cNvSpPr>
            <a:spLocks noGrp="1"/>
          </p:cNvSpPr>
          <p:nvPr>
            <p:ph type="body" idx="1"/>
          </p:nvPr>
        </p:nvSpPr>
        <p:spPr>
          <a:xfrm>
            <a:off x="332469" y="1287263"/>
            <a:ext cx="10332801" cy="4555200"/>
          </a:xfrm>
        </p:spPr>
        <p:txBody>
          <a:bodyPr>
            <a:noAutofit/>
          </a:bodyPr>
          <a:lstStyle/>
          <a:p>
            <a:pPr marL="152396" indent="0">
              <a:buNone/>
            </a:pPr>
            <a:r>
              <a:rPr kumimoji="1" lang="ja-JP" altLang="en-US" sz="2800" dirty="0">
                <a:solidFill>
                  <a:schemeClr val="tx1"/>
                </a:solidFill>
              </a:rPr>
              <a:t>● </a:t>
            </a:r>
            <a:r>
              <a:rPr kumimoji="1" lang="ja-JP" altLang="en-US" sz="2800" dirty="0" smtClean="0">
                <a:solidFill>
                  <a:schemeClr val="tx1"/>
                </a:solidFill>
              </a:rPr>
              <a:t>チームでディスカッション：</a:t>
            </a:r>
            <a:r>
              <a:rPr kumimoji="1" lang="ja-JP" altLang="en-US" sz="2800" dirty="0" smtClean="0">
                <a:solidFill>
                  <a:srgbClr val="FF0000"/>
                </a:solidFill>
              </a:rPr>
              <a:t>１５分</a:t>
            </a:r>
            <a:r>
              <a:rPr kumimoji="1" lang="en-US" altLang="ja-JP" sz="2800" dirty="0" smtClean="0">
                <a:solidFill>
                  <a:srgbClr val="FF0000"/>
                </a:solidFill>
              </a:rPr>
              <a:t>+α</a:t>
            </a:r>
            <a:endParaRPr kumimoji="1" lang="en-US" altLang="ja-JP" sz="2800" dirty="0">
              <a:solidFill>
                <a:srgbClr val="FF0000"/>
              </a:solidFill>
            </a:endParaRPr>
          </a:p>
          <a:p>
            <a:pPr marL="152396" indent="0">
              <a:buNone/>
            </a:pPr>
            <a:r>
              <a:rPr kumimoji="1" lang="ja-JP" altLang="en-US" sz="2800" dirty="0">
                <a:solidFill>
                  <a:schemeClr val="tx1"/>
                </a:solidFill>
                <a:latin typeface="MS UI Gothic" panose="020B0600070205080204" pitchFamily="50" charset="-128"/>
                <a:ea typeface="MS UI Gothic" panose="020B0600070205080204" pitchFamily="50" charset="-128"/>
              </a:rPr>
              <a:t>　 〇ワーク１で出た職員目線でイケ</a:t>
            </a:r>
            <a:r>
              <a:rPr kumimoji="1" lang="ja-JP" altLang="en-US" sz="2800" dirty="0" err="1">
                <a:solidFill>
                  <a:schemeClr val="tx1"/>
                </a:solidFill>
                <a:latin typeface="MS UI Gothic" panose="020B0600070205080204" pitchFamily="50" charset="-128"/>
                <a:ea typeface="MS UI Gothic" panose="020B0600070205080204" pitchFamily="50" charset="-128"/>
              </a:rPr>
              <a:t>て</a:t>
            </a:r>
            <a:r>
              <a:rPr kumimoji="1" lang="ja-JP" altLang="en-US" sz="2800" dirty="0">
                <a:solidFill>
                  <a:schemeClr val="tx1"/>
                </a:solidFill>
                <a:latin typeface="MS UI Gothic" panose="020B0600070205080204" pitchFamily="50" charset="-128"/>
                <a:ea typeface="MS UI Gothic" panose="020B0600070205080204" pitchFamily="50" charset="-128"/>
              </a:rPr>
              <a:t>ないサービスの中から、</a:t>
            </a:r>
            <a:endParaRPr kumimoji="1" lang="en-US" altLang="ja-JP" sz="2800" dirty="0">
              <a:solidFill>
                <a:schemeClr val="tx1"/>
              </a:solidFill>
              <a:latin typeface="MS UI Gothic" panose="020B0600070205080204" pitchFamily="50" charset="-128"/>
              <a:ea typeface="MS UI Gothic" panose="020B0600070205080204" pitchFamily="50" charset="-128"/>
            </a:endParaRPr>
          </a:p>
          <a:p>
            <a:pPr marL="152396" indent="0">
              <a:buNone/>
            </a:pPr>
            <a:r>
              <a:rPr kumimoji="1" lang="ja-JP" altLang="en-US" sz="2800" dirty="0">
                <a:solidFill>
                  <a:schemeClr val="tx1"/>
                </a:solidFill>
                <a:latin typeface="MS UI Gothic" panose="020B0600070205080204" pitchFamily="50" charset="-128"/>
                <a:ea typeface="MS UI Gothic" panose="020B0600070205080204" pitchFamily="50" charset="-128"/>
              </a:rPr>
              <a:t>　　</a:t>
            </a:r>
            <a:r>
              <a:rPr kumimoji="1" lang="ja-JP" altLang="en-US" sz="2800" dirty="0">
                <a:solidFill>
                  <a:srgbClr val="FF0000"/>
                </a:solidFill>
                <a:latin typeface="MS UI Gothic" panose="020B0600070205080204" pitchFamily="50" charset="-128"/>
                <a:ea typeface="MS UI Gothic" panose="020B0600070205080204" pitchFamily="50" charset="-128"/>
              </a:rPr>
              <a:t>　</a:t>
            </a:r>
            <a:r>
              <a:rPr kumimoji="1" lang="ja-JP" altLang="en-US" sz="2800" dirty="0">
                <a:solidFill>
                  <a:schemeClr val="tx1"/>
                </a:solidFill>
                <a:latin typeface="MS UI Gothic" panose="020B0600070205080204" pitchFamily="50" charset="-128"/>
                <a:ea typeface="MS UI Gothic" panose="020B0600070205080204" pitchFamily="50" charset="-128"/>
              </a:rPr>
              <a:t>１つを課題として設定し、紙へ記載</a:t>
            </a:r>
            <a:r>
              <a:rPr kumimoji="1" lang="ja-JP" altLang="en-US" sz="2800" dirty="0" smtClean="0">
                <a:solidFill>
                  <a:schemeClr val="tx1"/>
                </a:solidFill>
                <a:latin typeface="MS UI Gothic" panose="020B0600070205080204" pitchFamily="50" charset="-128"/>
                <a:ea typeface="MS UI Gothic" panose="020B0600070205080204" pitchFamily="50" charset="-128"/>
              </a:rPr>
              <a:t>する</a:t>
            </a:r>
            <a:endParaRPr kumimoji="1" lang="en-US" altLang="ja-JP" sz="1000" dirty="0" smtClean="0">
              <a:solidFill>
                <a:schemeClr val="tx1"/>
              </a:solidFill>
              <a:latin typeface="MS UI Gothic" panose="020B0600070205080204" pitchFamily="50" charset="-128"/>
              <a:ea typeface="MS UI Gothic" panose="020B0600070205080204" pitchFamily="50" charset="-128"/>
            </a:endParaRPr>
          </a:p>
          <a:p>
            <a:pPr marL="152396" indent="0">
              <a:buNone/>
            </a:pPr>
            <a:r>
              <a:rPr kumimoji="1" lang="ja-JP" altLang="en-US" sz="2800" dirty="0">
                <a:solidFill>
                  <a:schemeClr val="tx1"/>
                </a:solidFill>
                <a:latin typeface="MS UI Gothic" panose="020B0600070205080204" pitchFamily="50" charset="-128"/>
                <a:ea typeface="MS UI Gothic" panose="020B0600070205080204" pitchFamily="50" charset="-128"/>
              </a:rPr>
              <a:t>　 〇ピンク色の付箋に、どんな仮説</a:t>
            </a:r>
            <a:r>
              <a:rPr kumimoji="1" lang="en-US" altLang="ja-JP" sz="2800" baseline="30000" dirty="0">
                <a:solidFill>
                  <a:schemeClr val="tx1"/>
                </a:solidFill>
                <a:latin typeface="MS UI Gothic" panose="020B0600070205080204" pitchFamily="50" charset="-128"/>
                <a:ea typeface="MS UI Gothic" panose="020B0600070205080204" pitchFamily="50" charset="-128"/>
              </a:rPr>
              <a:t>※</a:t>
            </a:r>
            <a:r>
              <a:rPr kumimoji="1" lang="ja-JP" altLang="en-US" sz="2800" dirty="0">
                <a:solidFill>
                  <a:schemeClr val="tx1"/>
                </a:solidFill>
                <a:latin typeface="MS UI Gothic" panose="020B0600070205080204" pitchFamily="50" charset="-128"/>
                <a:ea typeface="MS UI Gothic" panose="020B0600070205080204" pitchFamily="50" charset="-128"/>
              </a:rPr>
              <a:t>が考えられるかを書く</a:t>
            </a:r>
            <a:endParaRPr kumimoji="1" lang="en-US" altLang="ja-JP" sz="2800" dirty="0">
              <a:solidFill>
                <a:schemeClr val="tx1"/>
              </a:solidFill>
              <a:latin typeface="MS UI Gothic" panose="020B0600070205080204" pitchFamily="50" charset="-128"/>
              <a:ea typeface="MS UI Gothic" panose="020B0600070205080204" pitchFamily="50" charset="-128"/>
            </a:endParaRPr>
          </a:p>
          <a:p>
            <a:pPr marL="152396" indent="0">
              <a:buNone/>
            </a:pPr>
            <a:r>
              <a:rPr kumimoji="1" lang="ja-JP" altLang="en-US" sz="2800" dirty="0">
                <a:solidFill>
                  <a:schemeClr val="tx1"/>
                </a:solidFill>
                <a:latin typeface="MS UI Gothic" panose="020B0600070205080204" pitchFamily="50" charset="-128"/>
                <a:ea typeface="MS UI Gothic" panose="020B0600070205080204" pitchFamily="50" charset="-128"/>
              </a:rPr>
              <a:t>　　　</a:t>
            </a:r>
            <a:r>
              <a:rPr kumimoji="1" lang="en-US" altLang="ja-JP" sz="2800" dirty="0">
                <a:solidFill>
                  <a:srgbClr val="FF0000"/>
                </a:solidFill>
                <a:latin typeface="MS UI Gothic" panose="020B0600070205080204" pitchFamily="50" charset="-128"/>
                <a:ea typeface="MS UI Gothic" panose="020B0600070205080204" pitchFamily="50" charset="-128"/>
              </a:rPr>
              <a:t>※</a:t>
            </a:r>
            <a:r>
              <a:rPr kumimoji="1" lang="ja-JP" altLang="en-US" sz="2800" dirty="0">
                <a:solidFill>
                  <a:srgbClr val="FF0000"/>
                </a:solidFill>
                <a:latin typeface="MS UI Gothic" panose="020B0600070205080204" pitchFamily="50" charset="-128"/>
                <a:ea typeface="MS UI Gothic" panose="020B0600070205080204" pitchFamily="50" charset="-128"/>
              </a:rPr>
              <a:t>仮説</a:t>
            </a:r>
            <a:r>
              <a:rPr kumimoji="1" lang="ja-JP" altLang="en-US" sz="2800" dirty="0">
                <a:solidFill>
                  <a:schemeClr val="tx1"/>
                </a:solidFill>
                <a:latin typeface="MS UI Gothic" panose="020B0600070205080204" pitchFamily="50" charset="-128"/>
                <a:ea typeface="MS UI Gothic" panose="020B0600070205080204" pitchFamily="50" charset="-128"/>
              </a:rPr>
              <a:t>：どうすればその課題は解決できるのか</a:t>
            </a:r>
            <a:r>
              <a:rPr kumimoji="1" lang="ja-JP" altLang="en-US" sz="2800" dirty="0" smtClean="0">
                <a:solidFill>
                  <a:schemeClr val="tx1"/>
                </a:solidFill>
                <a:latin typeface="MS UI Gothic" panose="020B0600070205080204" pitchFamily="50" charset="-128"/>
                <a:ea typeface="MS UI Gothic" panose="020B0600070205080204" pitchFamily="50" charset="-128"/>
              </a:rPr>
              <a:t>？</a:t>
            </a:r>
            <a:endParaRPr kumimoji="1" lang="en-US" altLang="ja-JP" sz="2800" dirty="0">
              <a:solidFill>
                <a:schemeClr val="tx1"/>
              </a:solidFill>
              <a:latin typeface="MS UI Gothic" panose="020B0600070205080204" pitchFamily="50" charset="-128"/>
              <a:ea typeface="MS UI Gothic" panose="020B0600070205080204" pitchFamily="50" charset="-128"/>
            </a:endParaRPr>
          </a:p>
          <a:p>
            <a:pPr marL="152396" indent="0">
              <a:buNone/>
            </a:pPr>
            <a:r>
              <a:rPr kumimoji="1" lang="ja-JP" altLang="en-US" sz="2800" dirty="0" smtClean="0">
                <a:solidFill>
                  <a:schemeClr val="tx1"/>
                </a:solidFill>
                <a:latin typeface="MS UI Gothic" panose="020B0600070205080204" pitchFamily="50" charset="-128"/>
                <a:ea typeface="MS UI Gothic" panose="020B0600070205080204" pitchFamily="50" charset="-128"/>
              </a:rPr>
              <a:t>　 〇（</a:t>
            </a:r>
            <a:r>
              <a:rPr kumimoji="1" lang="ja-JP" altLang="en-US" sz="2800" dirty="0">
                <a:solidFill>
                  <a:schemeClr val="tx1"/>
                </a:solidFill>
                <a:latin typeface="MS UI Gothic" panose="020B0600070205080204" pitchFamily="50" charset="-128"/>
                <a:ea typeface="MS UI Gothic" panose="020B0600070205080204" pitchFamily="50" charset="-128"/>
              </a:rPr>
              <a:t>紙の一番上に課題への仮説を書く）</a:t>
            </a:r>
            <a:endParaRPr kumimoji="1" lang="en-US" altLang="ja-JP" sz="2800" dirty="0">
              <a:solidFill>
                <a:schemeClr val="tx1"/>
              </a:solidFill>
              <a:latin typeface="MS UI Gothic" panose="020B0600070205080204" pitchFamily="50" charset="-128"/>
              <a:ea typeface="MS UI Gothic" panose="020B0600070205080204" pitchFamily="50" charset="-128"/>
            </a:endParaRPr>
          </a:p>
        </p:txBody>
      </p:sp>
      <p:sp>
        <p:nvSpPr>
          <p:cNvPr id="10" name="メモ 9">
            <a:extLst>
              <a:ext uri="{FF2B5EF4-FFF2-40B4-BE49-F238E27FC236}">
                <a16:creationId xmlns:a16="http://schemas.microsoft.com/office/drawing/2014/main" id="{D6F19A83-A9D8-8C6E-8252-00B70FD3DCEA}"/>
              </a:ext>
            </a:extLst>
          </p:cNvPr>
          <p:cNvSpPr>
            <a:spLocks noChangeAspect="1"/>
          </p:cNvSpPr>
          <p:nvPr/>
        </p:nvSpPr>
        <p:spPr>
          <a:xfrm>
            <a:off x="9249607" y="2024482"/>
            <a:ext cx="998640" cy="998640"/>
          </a:xfrm>
          <a:prstGeom prst="foldedCorner">
            <a:avLst/>
          </a:prstGeom>
          <a:solidFill>
            <a:srgbClr val="FF99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b="1" dirty="0">
                <a:solidFill>
                  <a:schemeClr val="tx1"/>
                </a:solidFill>
                <a:latin typeface="MS UI Gothic" panose="020B0600070205080204" pitchFamily="50" charset="-128"/>
                <a:ea typeface="MS UI Gothic" panose="020B0600070205080204" pitchFamily="50" charset="-128"/>
              </a:rPr>
              <a:t>仮説</a:t>
            </a:r>
            <a:endParaRPr kumimoji="1" lang="ja-JP" altLang="en-US" sz="2400" b="1" dirty="0">
              <a:solidFill>
                <a:schemeClr val="tx1"/>
              </a:solidFill>
              <a:latin typeface="MS UI Gothic" panose="020B0600070205080204" pitchFamily="50" charset="-128"/>
              <a:ea typeface="MS UI Gothic" panose="020B0600070205080204" pitchFamily="50" charset="-128"/>
            </a:endParaRPr>
          </a:p>
        </p:txBody>
      </p:sp>
      <p:sp>
        <p:nvSpPr>
          <p:cNvPr id="6" name="テキスト ボックス 5"/>
          <p:cNvSpPr txBox="1"/>
          <p:nvPr/>
        </p:nvSpPr>
        <p:spPr>
          <a:xfrm>
            <a:off x="9038023" y="3364776"/>
            <a:ext cx="2648294" cy="369332"/>
          </a:xfrm>
          <a:prstGeom prst="rect">
            <a:avLst/>
          </a:prstGeom>
          <a:noFill/>
        </p:spPr>
        <p:txBody>
          <a:bodyPr wrap="square" rtlCol="0">
            <a:spAutoFit/>
          </a:bodyPr>
          <a:lstStyle/>
          <a:p>
            <a:r>
              <a:rPr lang="ja-JP" altLang="en-US" dirty="0">
                <a:latin typeface="MS UI Gothic" panose="020B0600070205080204" pitchFamily="50" charset="-128"/>
                <a:ea typeface="MS UI Gothic" panose="020B0600070205080204" pitchFamily="50" charset="-128"/>
              </a:rPr>
              <a:t>ワーク３＆４（チーム用）</a:t>
            </a:r>
            <a:endParaRPr kumimoji="1" lang="ja-JP" altLang="en-US" dirty="0">
              <a:latin typeface="MS UI Gothic" panose="020B0600070205080204" pitchFamily="50" charset="-128"/>
              <a:ea typeface="MS UI Gothic" panose="020B0600070205080204" pitchFamily="50" charset="-128"/>
            </a:endParaRPr>
          </a:p>
        </p:txBody>
      </p:sp>
      <p:sp>
        <p:nvSpPr>
          <p:cNvPr id="16" name="Google Shape;75;p17">
            <a:extLst>
              <a:ext uri="{FF2B5EF4-FFF2-40B4-BE49-F238E27FC236}">
                <a16:creationId xmlns:a16="http://schemas.microsoft.com/office/drawing/2014/main" id="{3EC3A92E-BA5F-25F6-5FD7-0ED07070E300}"/>
              </a:ext>
            </a:extLst>
          </p:cNvPr>
          <p:cNvSpPr/>
          <p:nvPr/>
        </p:nvSpPr>
        <p:spPr>
          <a:xfrm rot="10800000" flipH="1">
            <a:off x="9056370" y="4593954"/>
            <a:ext cx="648000" cy="110583"/>
          </a:xfrm>
          <a:prstGeom prst="rect">
            <a:avLst/>
          </a:prstGeom>
          <a:solidFill>
            <a:srgbClr val="FF99CC"/>
          </a:solidFill>
          <a:ln>
            <a:noFill/>
          </a:ln>
        </p:spPr>
        <p:txBody>
          <a:bodyPr spcFirstLastPara="1" wrap="square" lIns="91433" tIns="45700" rIns="91433" bIns="45700" anchor="ctr" anchorCtr="0">
            <a:noAutofit/>
          </a:bodyPr>
          <a:lstStyle/>
          <a:p>
            <a:pPr algn="ctr" defTabSz="1219170">
              <a:buClr>
                <a:srgbClr val="000000"/>
              </a:buClr>
              <a:defRPr/>
            </a:pPr>
            <a:endParaRPr kumimoji="0" sz="1600" kern="0" dirty="0">
              <a:solidFill>
                <a:srgbClr val="000000">
                  <a:lumMod val="75000"/>
                  <a:lumOff val="25000"/>
                </a:srgbClr>
              </a:solidFill>
              <a:latin typeface="MS UI Gothic" panose="020B0600070205080204" pitchFamily="34" charset="-128"/>
              <a:ea typeface="MS UI Gothic" panose="020B0600070205080204" pitchFamily="34" charset="-128"/>
              <a:cs typeface="Calibri"/>
              <a:sym typeface="Calibri"/>
            </a:endParaRPr>
          </a:p>
        </p:txBody>
      </p:sp>
      <p:sp>
        <p:nvSpPr>
          <p:cNvPr id="29" name="テキスト ボックス 28"/>
          <p:cNvSpPr txBox="1"/>
          <p:nvPr/>
        </p:nvSpPr>
        <p:spPr>
          <a:xfrm>
            <a:off x="9007668" y="4289705"/>
            <a:ext cx="2235457" cy="400110"/>
          </a:xfrm>
          <a:prstGeom prst="rect">
            <a:avLst/>
          </a:prstGeom>
          <a:noFill/>
          <a:ln>
            <a:solidFill>
              <a:schemeClr val="tx1"/>
            </a:solidFill>
          </a:ln>
        </p:spPr>
        <p:txBody>
          <a:bodyPr wrap="square" rtlCol="0">
            <a:spAutoFit/>
          </a:bodyPr>
          <a:lstStyle/>
          <a:p>
            <a:pPr algn="ctr"/>
            <a:r>
              <a:rPr kumimoji="1" lang="ja-JP" altLang="en-US" sz="2000" dirty="0">
                <a:latin typeface="MS UI Gothic" panose="020B0600070205080204" pitchFamily="50" charset="-128"/>
                <a:ea typeface="MS UI Gothic" panose="020B0600070205080204" pitchFamily="50" charset="-128"/>
              </a:rPr>
              <a:t>仮説を書く</a:t>
            </a:r>
            <a:r>
              <a:rPr lang="en-US" altLang="ja-JP" sz="2000" dirty="0">
                <a:latin typeface="MS UI Gothic" panose="020B0600070205080204" pitchFamily="50" charset="-128"/>
                <a:ea typeface="MS UI Gothic" panose="020B0600070205080204" pitchFamily="50" charset="-128"/>
              </a:rPr>
              <a:t>(</a:t>
            </a:r>
            <a:r>
              <a:rPr lang="ja-JP" altLang="en-US" sz="2000" dirty="0">
                <a:latin typeface="MS UI Gothic" panose="020B0600070205080204" pitchFamily="50" charset="-128"/>
                <a:ea typeface="MS UI Gothic" panose="020B0600070205080204" pitchFamily="50" charset="-128"/>
              </a:rPr>
              <a:t>複数可</a:t>
            </a:r>
            <a:r>
              <a:rPr lang="en-US" altLang="ja-JP" sz="2000" dirty="0">
                <a:latin typeface="MS UI Gothic" panose="020B0600070205080204" pitchFamily="50" charset="-128"/>
                <a:ea typeface="MS UI Gothic" panose="020B0600070205080204" pitchFamily="50" charset="-128"/>
              </a:rPr>
              <a:t>)</a:t>
            </a:r>
          </a:p>
        </p:txBody>
      </p:sp>
      <p:cxnSp>
        <p:nvCxnSpPr>
          <p:cNvPr id="31" name="直線矢印コネクタ 30"/>
          <p:cNvCxnSpPr/>
          <p:nvPr/>
        </p:nvCxnSpPr>
        <p:spPr>
          <a:xfrm flipV="1">
            <a:off x="7620572" y="5381622"/>
            <a:ext cx="1191718" cy="258320"/>
          </a:xfrm>
          <a:prstGeom prst="straightConnector1">
            <a:avLst/>
          </a:prstGeom>
          <a:ln w="1016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2" name="テキスト ボックス 31"/>
          <p:cNvSpPr txBox="1"/>
          <p:nvPr/>
        </p:nvSpPr>
        <p:spPr>
          <a:xfrm>
            <a:off x="3912633" y="5481762"/>
            <a:ext cx="3679923" cy="400110"/>
          </a:xfrm>
          <a:prstGeom prst="rect">
            <a:avLst/>
          </a:prstGeom>
          <a:noFill/>
        </p:spPr>
        <p:txBody>
          <a:bodyPr wrap="square" rtlCol="0">
            <a:spAutoFit/>
          </a:bodyPr>
          <a:lstStyle/>
          <a:p>
            <a:r>
              <a:rPr kumimoji="1" lang="ja-JP" altLang="en-US" sz="2000" b="1" dirty="0">
                <a:solidFill>
                  <a:srgbClr val="FF0000"/>
                </a:solidFill>
                <a:latin typeface="MS UI Gothic" panose="020B0600070205080204" pitchFamily="50" charset="-128"/>
                <a:ea typeface="MS UI Gothic" panose="020B0600070205080204" pitchFamily="50" charset="-128"/>
              </a:rPr>
              <a:t>ワーク３終了後の完成イメージです</a:t>
            </a:r>
          </a:p>
        </p:txBody>
      </p:sp>
      <p:sp>
        <p:nvSpPr>
          <p:cNvPr id="21" name="Google Shape;75;p17">
            <a:extLst>
              <a:ext uri="{FF2B5EF4-FFF2-40B4-BE49-F238E27FC236}">
                <a16:creationId xmlns:a16="http://schemas.microsoft.com/office/drawing/2014/main" id="{3EC3A92E-BA5F-25F6-5FD7-0ED07070E300}"/>
              </a:ext>
            </a:extLst>
          </p:cNvPr>
          <p:cNvSpPr/>
          <p:nvPr/>
        </p:nvSpPr>
        <p:spPr>
          <a:xfrm rot="10800000" flipH="1">
            <a:off x="9527353" y="4084447"/>
            <a:ext cx="576000" cy="110583"/>
          </a:xfrm>
          <a:prstGeom prst="rect">
            <a:avLst/>
          </a:prstGeom>
          <a:solidFill>
            <a:srgbClr val="92D050"/>
          </a:solidFill>
          <a:ln>
            <a:noFill/>
          </a:ln>
        </p:spPr>
        <p:txBody>
          <a:bodyPr spcFirstLastPara="1" wrap="square" lIns="91433" tIns="45700" rIns="91433" bIns="45700" anchor="ctr" anchorCtr="0">
            <a:noAutofit/>
          </a:bodyPr>
          <a:lstStyle/>
          <a:p>
            <a:pPr algn="ctr" defTabSz="1219170">
              <a:buClr>
                <a:srgbClr val="000000"/>
              </a:buClr>
              <a:defRPr/>
            </a:pPr>
            <a:endParaRPr kumimoji="0" sz="1600" kern="0" dirty="0">
              <a:solidFill>
                <a:srgbClr val="000000">
                  <a:lumMod val="75000"/>
                  <a:lumOff val="25000"/>
                </a:srgbClr>
              </a:solidFill>
              <a:latin typeface="MS UI Gothic" panose="020B0600070205080204" pitchFamily="34" charset="-128"/>
              <a:ea typeface="MS UI Gothic" panose="020B0600070205080204" pitchFamily="34" charset="-128"/>
              <a:cs typeface="Calibri"/>
              <a:sym typeface="Calibri"/>
            </a:endParaRPr>
          </a:p>
        </p:txBody>
      </p:sp>
      <p:sp>
        <p:nvSpPr>
          <p:cNvPr id="33" name="テキスト ボックス 32"/>
          <p:cNvSpPr txBox="1"/>
          <p:nvPr/>
        </p:nvSpPr>
        <p:spPr>
          <a:xfrm>
            <a:off x="9366978" y="3805806"/>
            <a:ext cx="1462885" cy="400110"/>
          </a:xfrm>
          <a:prstGeom prst="rect">
            <a:avLst/>
          </a:prstGeom>
          <a:noFill/>
          <a:ln>
            <a:solidFill>
              <a:schemeClr val="tx1"/>
            </a:solidFill>
          </a:ln>
        </p:spPr>
        <p:txBody>
          <a:bodyPr wrap="square" rtlCol="0">
            <a:spAutoFit/>
          </a:bodyPr>
          <a:lstStyle/>
          <a:p>
            <a:pPr algn="ctr"/>
            <a:r>
              <a:rPr lang="ja-JP" altLang="en-US" sz="2000" dirty="0">
                <a:latin typeface="MS UI Gothic" panose="020B0600070205080204" pitchFamily="50" charset="-128"/>
                <a:ea typeface="MS UI Gothic" panose="020B0600070205080204" pitchFamily="50" charset="-128"/>
              </a:rPr>
              <a:t>課題</a:t>
            </a:r>
            <a:r>
              <a:rPr kumimoji="1" lang="ja-JP" altLang="en-US" sz="2000" dirty="0">
                <a:latin typeface="MS UI Gothic" panose="020B0600070205080204" pitchFamily="50" charset="-128"/>
                <a:ea typeface="MS UI Gothic" panose="020B0600070205080204" pitchFamily="50" charset="-128"/>
              </a:rPr>
              <a:t>を書く</a:t>
            </a:r>
            <a:endParaRPr kumimoji="1" lang="en-US" altLang="ja-JP" sz="2000" dirty="0">
              <a:latin typeface="MS UI Gothic" panose="020B0600070205080204" pitchFamily="50" charset="-128"/>
              <a:ea typeface="MS UI Gothic" panose="020B0600070205080204" pitchFamily="50" charset="-128"/>
            </a:endParaRPr>
          </a:p>
        </p:txBody>
      </p:sp>
      <p:sp>
        <p:nvSpPr>
          <p:cNvPr id="34" name="角丸四角形 33"/>
          <p:cNvSpPr/>
          <p:nvPr/>
        </p:nvSpPr>
        <p:spPr>
          <a:xfrm>
            <a:off x="9007668" y="4982547"/>
            <a:ext cx="2229935" cy="1314790"/>
          </a:xfrm>
          <a:prstGeom prst="roundRect">
            <a:avLst/>
          </a:prstGeom>
          <a:solidFill>
            <a:schemeClr val="bg1">
              <a:lumMod val="95000"/>
            </a:schemeClr>
          </a:solid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a:solidFill>
                  <a:schemeClr val="tx1"/>
                </a:solidFill>
              </a:rPr>
              <a:t>ワーク４で使います</a:t>
            </a:r>
          </a:p>
        </p:txBody>
      </p:sp>
      <p:sp>
        <p:nvSpPr>
          <p:cNvPr id="5" name="スライド番号プレースホルダー 4"/>
          <p:cNvSpPr>
            <a:spLocks noGrp="1"/>
          </p:cNvSpPr>
          <p:nvPr>
            <p:ph type="sldNum" idx="12"/>
          </p:nvPr>
        </p:nvSpPr>
        <p:spPr/>
        <p:txBody>
          <a:bodyPr/>
          <a:lstStyle/>
          <a:p>
            <a:fld id="{00000000-1234-1234-1234-123412341234}" type="slidenum">
              <a:rPr lang="en-US" altLang="ja" smtClean="0"/>
              <a:pPr/>
              <a:t>34</a:t>
            </a:fld>
            <a:endParaRPr lang="ja" altLang="en-US"/>
          </a:p>
        </p:txBody>
      </p:sp>
    </p:spTree>
    <p:extLst>
      <p:ext uri="{BB962C8B-B14F-4D97-AF65-F5344CB8AC3E}">
        <p14:creationId xmlns:p14="http://schemas.microsoft.com/office/powerpoint/2010/main" val="337580605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917B8E7-0681-3F50-3292-280B21E2D710}"/>
              </a:ext>
            </a:extLst>
          </p:cNvPr>
          <p:cNvSpPr>
            <a:spLocks noGrp="1"/>
          </p:cNvSpPr>
          <p:nvPr>
            <p:ph type="title"/>
          </p:nvPr>
        </p:nvSpPr>
        <p:spPr>
          <a:xfrm>
            <a:off x="415599" y="129424"/>
            <a:ext cx="10904917" cy="694183"/>
          </a:xfrm>
        </p:spPr>
        <p:txBody>
          <a:bodyPr>
            <a:normAutofit fontScale="90000"/>
          </a:bodyPr>
          <a:lstStyle/>
          <a:p>
            <a:r>
              <a:rPr lang="ja-JP" altLang="en-US" sz="3600" dirty="0"/>
              <a:t>ワーク３：具体的に改善したい業務をチームで考えてみよう（</a:t>
            </a:r>
            <a:r>
              <a:rPr lang="en-US" altLang="ja-JP" sz="3600" dirty="0"/>
              <a:t>2/2</a:t>
            </a:r>
            <a:r>
              <a:rPr lang="ja-JP" altLang="en-US" sz="3600" dirty="0"/>
              <a:t>）</a:t>
            </a:r>
            <a:endParaRPr kumimoji="1" lang="ja-JP" altLang="en-US" dirty="0"/>
          </a:p>
        </p:txBody>
      </p:sp>
      <p:sp>
        <p:nvSpPr>
          <p:cNvPr id="3" name="テキスト プレースホルダー 2">
            <a:extLst>
              <a:ext uri="{FF2B5EF4-FFF2-40B4-BE49-F238E27FC236}">
                <a16:creationId xmlns:a16="http://schemas.microsoft.com/office/drawing/2014/main" id="{E8CBB5C0-4F23-CAB9-34A6-22F007698DB2}"/>
              </a:ext>
            </a:extLst>
          </p:cNvPr>
          <p:cNvSpPr>
            <a:spLocks noGrp="1"/>
          </p:cNvSpPr>
          <p:nvPr>
            <p:ph type="body" idx="1"/>
          </p:nvPr>
        </p:nvSpPr>
        <p:spPr>
          <a:xfrm>
            <a:off x="415599" y="927033"/>
            <a:ext cx="10332801" cy="4555200"/>
          </a:xfrm>
        </p:spPr>
        <p:txBody>
          <a:bodyPr>
            <a:noAutofit/>
          </a:bodyPr>
          <a:lstStyle/>
          <a:p>
            <a:pPr marL="152396" indent="0">
              <a:buNone/>
            </a:pPr>
            <a:r>
              <a:rPr kumimoji="1" lang="ja-JP" altLang="en-US" sz="2800" dirty="0">
                <a:latin typeface="MS UI Gothic" panose="020B0600070205080204" pitchFamily="50" charset="-128"/>
                <a:ea typeface="MS UI Gothic" panose="020B0600070205080204" pitchFamily="50" charset="-128"/>
              </a:rPr>
              <a:t>● 付箋の記載例</a:t>
            </a:r>
            <a:endParaRPr kumimoji="1" lang="en-US" altLang="ja-JP" sz="2800" dirty="0">
              <a:latin typeface="MS UI Gothic" panose="020B0600070205080204" pitchFamily="50" charset="-128"/>
              <a:ea typeface="MS UI Gothic" panose="020B0600070205080204" pitchFamily="50" charset="-128"/>
            </a:endParaRPr>
          </a:p>
        </p:txBody>
      </p:sp>
      <p:sp>
        <p:nvSpPr>
          <p:cNvPr id="5" name="メモ 4">
            <a:extLst>
              <a:ext uri="{FF2B5EF4-FFF2-40B4-BE49-F238E27FC236}">
                <a16:creationId xmlns:a16="http://schemas.microsoft.com/office/drawing/2014/main" id="{4A07BC4A-6B42-111E-7A43-195D76537776}"/>
              </a:ext>
            </a:extLst>
          </p:cNvPr>
          <p:cNvSpPr>
            <a:spLocks noChangeAspect="1"/>
          </p:cNvSpPr>
          <p:nvPr/>
        </p:nvSpPr>
        <p:spPr>
          <a:xfrm>
            <a:off x="1122776" y="1844729"/>
            <a:ext cx="4032000" cy="4032000"/>
          </a:xfrm>
          <a:prstGeom prst="foldedCorner">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800" b="1" dirty="0">
                <a:solidFill>
                  <a:schemeClr val="tx1"/>
                </a:solidFill>
                <a:latin typeface="MS UI Gothic" panose="020B0600070205080204" pitchFamily="50" charset="-128"/>
                <a:ea typeface="MS UI Gothic" panose="020B0600070205080204" pitchFamily="50" charset="-128"/>
              </a:rPr>
              <a:t>課題 例）</a:t>
            </a:r>
            <a:endParaRPr lang="en-US" altLang="ja-JP" sz="2800" b="1" dirty="0">
              <a:solidFill>
                <a:schemeClr val="tx1"/>
              </a:solidFill>
              <a:latin typeface="MS UI Gothic" panose="020B0600070205080204" pitchFamily="50" charset="-128"/>
              <a:ea typeface="MS UI Gothic" panose="020B0600070205080204" pitchFamily="50" charset="-128"/>
            </a:endParaRPr>
          </a:p>
          <a:p>
            <a:r>
              <a:rPr lang="ja-JP" altLang="en-US" sz="2800" b="1" dirty="0">
                <a:solidFill>
                  <a:schemeClr val="tx1"/>
                </a:solidFill>
                <a:latin typeface="MS UI Gothic" panose="020B0600070205080204" pitchFamily="50" charset="-128"/>
                <a:ea typeface="MS UI Gothic" panose="020B0600070205080204" pitchFamily="50" charset="-128"/>
              </a:rPr>
              <a:t>〇〇申請が紙申請のみであり、添付書類も多いため、市民も書類の準備に時間がかかる。</a:t>
            </a:r>
            <a:endParaRPr kumimoji="1" lang="ja-JP" altLang="en-US" sz="2800" b="1" dirty="0">
              <a:solidFill>
                <a:schemeClr val="tx1"/>
              </a:solidFill>
              <a:latin typeface="MS UI Gothic" panose="020B0600070205080204" pitchFamily="50" charset="-128"/>
              <a:ea typeface="MS UI Gothic" panose="020B0600070205080204" pitchFamily="50" charset="-128"/>
            </a:endParaRPr>
          </a:p>
        </p:txBody>
      </p:sp>
      <p:sp>
        <p:nvSpPr>
          <p:cNvPr id="6" name="メモ 5">
            <a:extLst>
              <a:ext uri="{FF2B5EF4-FFF2-40B4-BE49-F238E27FC236}">
                <a16:creationId xmlns:a16="http://schemas.microsoft.com/office/drawing/2014/main" id="{57343870-4FB3-ADEE-452A-3312A1AF8A76}"/>
              </a:ext>
            </a:extLst>
          </p:cNvPr>
          <p:cNvSpPr>
            <a:spLocks noChangeAspect="1"/>
          </p:cNvSpPr>
          <p:nvPr/>
        </p:nvSpPr>
        <p:spPr>
          <a:xfrm>
            <a:off x="6666396" y="1844729"/>
            <a:ext cx="4032000" cy="4032000"/>
          </a:xfrm>
          <a:prstGeom prst="foldedCorner">
            <a:avLst/>
          </a:prstGeom>
          <a:solidFill>
            <a:srgbClr val="FF99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2800" b="1" dirty="0">
                <a:solidFill>
                  <a:schemeClr val="tx1"/>
                </a:solidFill>
                <a:latin typeface="MS UI Gothic" panose="020B0600070205080204" pitchFamily="50" charset="-128"/>
                <a:ea typeface="MS UI Gothic" panose="020B0600070205080204" pitchFamily="50" charset="-128"/>
              </a:rPr>
              <a:t>仮説 例）</a:t>
            </a:r>
            <a:endParaRPr lang="en-US" altLang="ja-JP" sz="2800" b="1" dirty="0">
              <a:solidFill>
                <a:schemeClr val="tx1"/>
              </a:solidFill>
              <a:latin typeface="MS UI Gothic" panose="020B0600070205080204" pitchFamily="50" charset="-128"/>
              <a:ea typeface="MS UI Gothic" panose="020B0600070205080204" pitchFamily="50" charset="-128"/>
            </a:endParaRPr>
          </a:p>
          <a:p>
            <a:r>
              <a:rPr kumimoji="1" lang="ja-JP" altLang="en-US" sz="2800" b="1" dirty="0">
                <a:solidFill>
                  <a:schemeClr val="tx1"/>
                </a:solidFill>
                <a:latin typeface="MS UI Gothic" panose="020B0600070205080204" pitchFamily="50" charset="-128"/>
                <a:ea typeface="MS UI Gothic" panose="020B0600070205080204" pitchFamily="50" charset="-128"/>
              </a:rPr>
              <a:t>電子申請が出来れば、市民は添付漏れや待ち時間がなくなり、</a:t>
            </a:r>
            <a:r>
              <a:rPr lang="ja-JP" altLang="en-US" sz="2800" b="1" dirty="0">
                <a:solidFill>
                  <a:schemeClr val="tx1"/>
                </a:solidFill>
                <a:latin typeface="MS UI Gothic" panose="020B0600070205080204" pitchFamily="50" charset="-128"/>
                <a:ea typeface="MS UI Gothic" panose="020B0600070205080204" pitchFamily="50" charset="-128"/>
              </a:rPr>
              <a:t>職員側もすき間時間に処理できる。</a:t>
            </a:r>
            <a:endParaRPr kumimoji="1" lang="ja-JP" altLang="en-US" sz="2800" b="1" dirty="0">
              <a:solidFill>
                <a:schemeClr val="tx1"/>
              </a:solidFill>
              <a:latin typeface="MS UI Gothic" panose="020B0600070205080204" pitchFamily="50" charset="-128"/>
              <a:ea typeface="MS UI Gothic" panose="020B0600070205080204" pitchFamily="50" charset="-128"/>
            </a:endParaRPr>
          </a:p>
        </p:txBody>
      </p:sp>
      <p:sp>
        <p:nvSpPr>
          <p:cNvPr id="9" name="右矢印 8"/>
          <p:cNvSpPr/>
          <p:nvPr/>
        </p:nvSpPr>
        <p:spPr>
          <a:xfrm>
            <a:off x="5359400" y="3365358"/>
            <a:ext cx="1130300" cy="571500"/>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スライド番号プレースホルダー 6"/>
          <p:cNvSpPr>
            <a:spLocks noGrp="1"/>
          </p:cNvSpPr>
          <p:nvPr>
            <p:ph type="sldNum" idx="12"/>
          </p:nvPr>
        </p:nvSpPr>
        <p:spPr/>
        <p:txBody>
          <a:bodyPr/>
          <a:lstStyle/>
          <a:p>
            <a:fld id="{00000000-1234-1234-1234-123412341234}" type="slidenum">
              <a:rPr lang="en-US" altLang="ja" smtClean="0"/>
              <a:pPr/>
              <a:t>35</a:t>
            </a:fld>
            <a:endParaRPr lang="ja" altLang="en-US"/>
          </a:p>
        </p:txBody>
      </p:sp>
    </p:spTree>
    <p:extLst>
      <p:ext uri="{BB962C8B-B14F-4D97-AF65-F5344CB8AC3E}">
        <p14:creationId xmlns:p14="http://schemas.microsoft.com/office/powerpoint/2010/main" val="249923740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Google Shape;75;p17">
            <a:extLst>
              <a:ext uri="{FF2B5EF4-FFF2-40B4-BE49-F238E27FC236}">
                <a16:creationId xmlns:a16="http://schemas.microsoft.com/office/drawing/2014/main" id="{03D3824F-BEDF-CFB7-D02C-C2122F4D197C}"/>
              </a:ext>
            </a:extLst>
          </p:cNvPr>
          <p:cNvSpPr/>
          <p:nvPr/>
        </p:nvSpPr>
        <p:spPr>
          <a:xfrm rot="10800000" flipH="1">
            <a:off x="5170865" y="2987167"/>
            <a:ext cx="1801270" cy="85744"/>
          </a:xfrm>
          <a:prstGeom prst="rect">
            <a:avLst/>
          </a:prstGeom>
          <a:solidFill>
            <a:srgbClr val="FFFF00"/>
          </a:solidFill>
          <a:ln>
            <a:noFill/>
          </a:ln>
        </p:spPr>
        <p:txBody>
          <a:bodyPr spcFirstLastPara="1" wrap="square" lIns="91433" tIns="45700" rIns="91433" bIns="45700" anchor="ctr" anchorCtr="0">
            <a:noAutofit/>
          </a:bodyPr>
          <a:lstStyle/>
          <a:p>
            <a:pPr algn="ctr" defTabSz="1219170">
              <a:buClr>
                <a:srgbClr val="000000"/>
              </a:buClr>
              <a:defRPr/>
            </a:pPr>
            <a:endParaRPr kumimoji="0" sz="1600" kern="0" dirty="0">
              <a:solidFill>
                <a:srgbClr val="000000">
                  <a:lumMod val="75000"/>
                  <a:lumOff val="25000"/>
                </a:srgbClr>
              </a:solidFill>
              <a:latin typeface="MS UI Gothic" panose="020B0600070205080204" pitchFamily="34" charset="-128"/>
              <a:ea typeface="MS UI Gothic" panose="020B0600070205080204" pitchFamily="34" charset="-128"/>
              <a:cs typeface="Calibri"/>
              <a:sym typeface="Calibri"/>
            </a:endParaRPr>
          </a:p>
        </p:txBody>
      </p:sp>
      <p:sp>
        <p:nvSpPr>
          <p:cNvPr id="2" name="Google Shape;75;p17">
            <a:extLst>
              <a:ext uri="{FF2B5EF4-FFF2-40B4-BE49-F238E27FC236}">
                <a16:creationId xmlns:a16="http://schemas.microsoft.com/office/drawing/2014/main" id="{03D3824F-BEDF-CFB7-D02C-C2122F4D197C}"/>
              </a:ext>
            </a:extLst>
          </p:cNvPr>
          <p:cNvSpPr/>
          <p:nvPr/>
        </p:nvSpPr>
        <p:spPr>
          <a:xfrm rot="10800000" flipH="1">
            <a:off x="3245318" y="4159065"/>
            <a:ext cx="5724000" cy="85744"/>
          </a:xfrm>
          <a:prstGeom prst="rect">
            <a:avLst/>
          </a:prstGeom>
          <a:solidFill>
            <a:srgbClr val="FFFF00"/>
          </a:solidFill>
          <a:ln>
            <a:noFill/>
          </a:ln>
        </p:spPr>
        <p:txBody>
          <a:bodyPr spcFirstLastPara="1" wrap="square" lIns="91433" tIns="45700" rIns="91433" bIns="45700" anchor="ctr" anchorCtr="0">
            <a:noAutofit/>
          </a:bodyPr>
          <a:lstStyle/>
          <a:p>
            <a:pPr algn="ctr" defTabSz="1219170">
              <a:buClr>
                <a:srgbClr val="000000"/>
              </a:buClr>
              <a:defRPr/>
            </a:pPr>
            <a:endParaRPr kumimoji="0" sz="1600" kern="0" dirty="0">
              <a:solidFill>
                <a:srgbClr val="000000">
                  <a:lumMod val="75000"/>
                  <a:lumOff val="25000"/>
                </a:srgbClr>
              </a:solidFill>
              <a:latin typeface="MS UI Gothic" panose="020B0600070205080204" pitchFamily="34" charset="-128"/>
              <a:ea typeface="MS UI Gothic" panose="020B0600070205080204" pitchFamily="34" charset="-128"/>
              <a:cs typeface="Calibri"/>
              <a:sym typeface="Calibri"/>
            </a:endParaRPr>
          </a:p>
        </p:txBody>
      </p:sp>
      <p:sp>
        <p:nvSpPr>
          <p:cNvPr id="5" name="タイトル 4">
            <a:extLst>
              <a:ext uri="{FF2B5EF4-FFF2-40B4-BE49-F238E27FC236}">
                <a16:creationId xmlns:a16="http://schemas.microsoft.com/office/drawing/2014/main" id="{6C0154A0-45CE-0FBE-FDCE-293964B8E415}"/>
              </a:ext>
            </a:extLst>
          </p:cNvPr>
          <p:cNvSpPr>
            <a:spLocks noGrp="1"/>
          </p:cNvSpPr>
          <p:nvPr>
            <p:ph type="title"/>
          </p:nvPr>
        </p:nvSpPr>
        <p:spPr>
          <a:xfrm>
            <a:off x="415600" y="2831288"/>
            <a:ext cx="11360800" cy="1122400"/>
          </a:xfrm>
        </p:spPr>
        <p:txBody>
          <a:bodyPr>
            <a:noAutofit/>
          </a:bodyPr>
          <a:lstStyle/>
          <a:p>
            <a:r>
              <a:rPr lang="ja-JP" altLang="en-US" sz="4000" dirty="0"/>
              <a:t>ワーク４</a:t>
            </a:r>
            <a:r>
              <a:rPr lang="en-US" altLang="ja-JP" sz="4000" dirty="0"/>
              <a:t/>
            </a:r>
            <a:br>
              <a:rPr lang="en-US" altLang="ja-JP" sz="4000" dirty="0"/>
            </a:br>
            <a:r>
              <a:rPr lang="en-US" altLang="ja-JP" sz="4000" dirty="0"/>
              <a:t/>
            </a:r>
            <a:br>
              <a:rPr lang="en-US" altLang="ja-JP" sz="4000" dirty="0"/>
            </a:br>
            <a:r>
              <a:rPr lang="ja-JP" altLang="en-US" sz="4000" dirty="0"/>
              <a:t>インタビューを設計してみよう</a:t>
            </a:r>
            <a:endParaRPr lang="ja-JP" altLang="en-US" sz="3200" dirty="0"/>
          </a:p>
        </p:txBody>
      </p:sp>
      <p:sp>
        <p:nvSpPr>
          <p:cNvPr id="3" name="スライド番号プレースホルダー 2"/>
          <p:cNvSpPr>
            <a:spLocks noGrp="1"/>
          </p:cNvSpPr>
          <p:nvPr>
            <p:ph type="sldNum" idx="12"/>
          </p:nvPr>
        </p:nvSpPr>
        <p:spPr/>
        <p:txBody>
          <a:bodyPr/>
          <a:lstStyle/>
          <a:p>
            <a:fld id="{00000000-1234-1234-1234-123412341234}" type="slidenum">
              <a:rPr lang="en-US" altLang="ja" smtClean="0"/>
              <a:pPr/>
              <a:t>36</a:t>
            </a:fld>
            <a:endParaRPr lang="ja" altLang="en-US"/>
          </a:p>
        </p:txBody>
      </p:sp>
    </p:spTree>
    <p:extLst>
      <p:ext uri="{BB962C8B-B14F-4D97-AF65-F5344CB8AC3E}">
        <p14:creationId xmlns:p14="http://schemas.microsoft.com/office/powerpoint/2010/main" val="31954852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Google Shape;75;p17">
            <a:extLst>
              <a:ext uri="{FF2B5EF4-FFF2-40B4-BE49-F238E27FC236}">
                <a16:creationId xmlns:a16="http://schemas.microsoft.com/office/drawing/2014/main" id="{3EC3A92E-BA5F-25F6-5FD7-0ED07070E300}"/>
              </a:ext>
            </a:extLst>
          </p:cNvPr>
          <p:cNvSpPr/>
          <p:nvPr/>
        </p:nvSpPr>
        <p:spPr>
          <a:xfrm rot="10800000" flipH="1">
            <a:off x="1489177" y="4921226"/>
            <a:ext cx="720000" cy="110583"/>
          </a:xfrm>
          <a:prstGeom prst="rect">
            <a:avLst/>
          </a:prstGeom>
          <a:solidFill>
            <a:schemeClr val="accent1">
              <a:lumMod val="60000"/>
              <a:lumOff val="40000"/>
            </a:schemeClr>
          </a:solidFill>
          <a:ln>
            <a:noFill/>
          </a:ln>
        </p:spPr>
        <p:txBody>
          <a:bodyPr spcFirstLastPara="1" wrap="square" lIns="91433" tIns="45700" rIns="91433" bIns="45700" anchor="ctr" anchorCtr="0">
            <a:noAutofit/>
          </a:bodyPr>
          <a:lstStyle/>
          <a:p>
            <a:pPr algn="ctr" defTabSz="1219170">
              <a:buClr>
                <a:srgbClr val="000000"/>
              </a:buClr>
              <a:defRPr/>
            </a:pPr>
            <a:endParaRPr kumimoji="0" sz="1600" kern="0" dirty="0">
              <a:solidFill>
                <a:srgbClr val="000000">
                  <a:lumMod val="75000"/>
                  <a:lumOff val="25000"/>
                </a:srgbClr>
              </a:solidFill>
              <a:latin typeface="MS UI Gothic" panose="020B0600070205080204" pitchFamily="34" charset="-128"/>
              <a:ea typeface="MS UI Gothic" panose="020B0600070205080204" pitchFamily="34" charset="-128"/>
              <a:cs typeface="Calibri"/>
              <a:sym typeface="Calibri"/>
            </a:endParaRPr>
          </a:p>
        </p:txBody>
      </p:sp>
      <p:sp>
        <p:nvSpPr>
          <p:cNvPr id="48" name="Google Shape;75;p17">
            <a:extLst>
              <a:ext uri="{FF2B5EF4-FFF2-40B4-BE49-F238E27FC236}">
                <a16:creationId xmlns:a16="http://schemas.microsoft.com/office/drawing/2014/main" id="{3EC3A92E-BA5F-25F6-5FD7-0ED07070E300}"/>
              </a:ext>
            </a:extLst>
          </p:cNvPr>
          <p:cNvSpPr/>
          <p:nvPr/>
        </p:nvSpPr>
        <p:spPr>
          <a:xfrm rot="10800000" flipH="1">
            <a:off x="2859297" y="3236514"/>
            <a:ext cx="684000" cy="110583"/>
          </a:xfrm>
          <a:prstGeom prst="rect">
            <a:avLst/>
          </a:prstGeom>
          <a:solidFill>
            <a:srgbClr val="FFFF00"/>
          </a:solidFill>
          <a:ln>
            <a:noFill/>
          </a:ln>
        </p:spPr>
        <p:txBody>
          <a:bodyPr spcFirstLastPara="1" wrap="square" lIns="91433" tIns="45700" rIns="91433" bIns="45700" anchor="ctr" anchorCtr="0">
            <a:noAutofit/>
          </a:bodyPr>
          <a:lstStyle/>
          <a:p>
            <a:pPr algn="ctr" defTabSz="1219170">
              <a:buClr>
                <a:srgbClr val="000000"/>
              </a:buClr>
              <a:defRPr/>
            </a:pPr>
            <a:endParaRPr kumimoji="0" sz="1600" kern="0" dirty="0">
              <a:solidFill>
                <a:srgbClr val="000000">
                  <a:lumMod val="75000"/>
                  <a:lumOff val="25000"/>
                </a:srgbClr>
              </a:solidFill>
              <a:latin typeface="MS UI Gothic" panose="020B0600070205080204" pitchFamily="34" charset="-128"/>
              <a:ea typeface="MS UI Gothic" panose="020B0600070205080204" pitchFamily="34" charset="-128"/>
              <a:cs typeface="Calibri"/>
              <a:sym typeface="Calibri"/>
            </a:endParaRPr>
          </a:p>
        </p:txBody>
      </p:sp>
      <p:sp>
        <p:nvSpPr>
          <p:cNvPr id="49" name="Google Shape;75;p17">
            <a:extLst>
              <a:ext uri="{FF2B5EF4-FFF2-40B4-BE49-F238E27FC236}">
                <a16:creationId xmlns:a16="http://schemas.microsoft.com/office/drawing/2014/main" id="{3EC3A92E-BA5F-25F6-5FD7-0ED07070E300}"/>
              </a:ext>
            </a:extLst>
          </p:cNvPr>
          <p:cNvSpPr/>
          <p:nvPr/>
        </p:nvSpPr>
        <p:spPr>
          <a:xfrm rot="10800000" flipH="1">
            <a:off x="3664619" y="3240800"/>
            <a:ext cx="684000" cy="110583"/>
          </a:xfrm>
          <a:prstGeom prst="rect">
            <a:avLst/>
          </a:prstGeom>
          <a:solidFill>
            <a:srgbClr val="FF99CC"/>
          </a:solidFill>
          <a:ln>
            <a:noFill/>
          </a:ln>
        </p:spPr>
        <p:txBody>
          <a:bodyPr spcFirstLastPara="1" wrap="square" lIns="91433" tIns="45700" rIns="91433" bIns="45700" anchor="ctr" anchorCtr="0">
            <a:noAutofit/>
          </a:bodyPr>
          <a:lstStyle/>
          <a:p>
            <a:pPr algn="ctr" defTabSz="1219170">
              <a:buClr>
                <a:srgbClr val="000000"/>
              </a:buClr>
              <a:defRPr/>
            </a:pPr>
            <a:endParaRPr kumimoji="0" sz="1600" kern="0" dirty="0">
              <a:solidFill>
                <a:srgbClr val="000000">
                  <a:lumMod val="75000"/>
                  <a:lumOff val="25000"/>
                </a:srgbClr>
              </a:solidFill>
              <a:latin typeface="MS UI Gothic" panose="020B0600070205080204" pitchFamily="34" charset="-128"/>
              <a:ea typeface="MS UI Gothic" panose="020B0600070205080204" pitchFamily="34" charset="-128"/>
              <a:cs typeface="Calibri"/>
              <a:sym typeface="Calibri"/>
            </a:endParaRPr>
          </a:p>
        </p:txBody>
      </p:sp>
      <p:sp>
        <p:nvSpPr>
          <p:cNvPr id="50" name="Google Shape;75;p17">
            <a:extLst>
              <a:ext uri="{FF2B5EF4-FFF2-40B4-BE49-F238E27FC236}">
                <a16:creationId xmlns:a16="http://schemas.microsoft.com/office/drawing/2014/main" id="{3EC3A92E-BA5F-25F6-5FD7-0ED07070E300}"/>
              </a:ext>
            </a:extLst>
          </p:cNvPr>
          <p:cNvSpPr/>
          <p:nvPr/>
        </p:nvSpPr>
        <p:spPr>
          <a:xfrm rot="10800000" flipH="1">
            <a:off x="2140598" y="3236513"/>
            <a:ext cx="648000" cy="110583"/>
          </a:xfrm>
          <a:prstGeom prst="rect">
            <a:avLst/>
          </a:prstGeom>
          <a:solidFill>
            <a:srgbClr val="92D050"/>
          </a:solidFill>
          <a:ln>
            <a:noFill/>
          </a:ln>
        </p:spPr>
        <p:txBody>
          <a:bodyPr spcFirstLastPara="1" wrap="square" lIns="91433" tIns="45700" rIns="91433" bIns="45700" anchor="ctr" anchorCtr="0">
            <a:noAutofit/>
          </a:bodyPr>
          <a:lstStyle/>
          <a:p>
            <a:pPr algn="ctr" defTabSz="1219170">
              <a:buClr>
                <a:srgbClr val="000000"/>
              </a:buClr>
              <a:defRPr/>
            </a:pPr>
            <a:endParaRPr kumimoji="0" sz="1600" kern="0" dirty="0">
              <a:solidFill>
                <a:srgbClr val="000000">
                  <a:lumMod val="75000"/>
                  <a:lumOff val="25000"/>
                </a:srgbClr>
              </a:solidFill>
              <a:latin typeface="MS UI Gothic" panose="020B0600070205080204" pitchFamily="34" charset="-128"/>
              <a:ea typeface="MS UI Gothic" panose="020B0600070205080204" pitchFamily="34" charset="-128"/>
              <a:cs typeface="Calibri"/>
              <a:sym typeface="Calibri"/>
            </a:endParaRPr>
          </a:p>
        </p:txBody>
      </p:sp>
      <p:sp>
        <p:nvSpPr>
          <p:cNvPr id="45" name="Google Shape;75;p17">
            <a:extLst>
              <a:ext uri="{FF2B5EF4-FFF2-40B4-BE49-F238E27FC236}">
                <a16:creationId xmlns:a16="http://schemas.microsoft.com/office/drawing/2014/main" id="{3EC3A92E-BA5F-25F6-5FD7-0ED07070E300}"/>
              </a:ext>
            </a:extLst>
          </p:cNvPr>
          <p:cNvSpPr/>
          <p:nvPr/>
        </p:nvSpPr>
        <p:spPr>
          <a:xfrm rot="10800000" flipH="1">
            <a:off x="3514388" y="2291461"/>
            <a:ext cx="684000" cy="110583"/>
          </a:xfrm>
          <a:prstGeom prst="rect">
            <a:avLst/>
          </a:prstGeom>
          <a:solidFill>
            <a:srgbClr val="FFFF00"/>
          </a:solidFill>
          <a:ln>
            <a:noFill/>
          </a:ln>
        </p:spPr>
        <p:txBody>
          <a:bodyPr spcFirstLastPara="1" wrap="square" lIns="91433" tIns="45700" rIns="91433" bIns="45700" anchor="ctr" anchorCtr="0">
            <a:noAutofit/>
          </a:bodyPr>
          <a:lstStyle/>
          <a:p>
            <a:pPr algn="ctr" defTabSz="1219170">
              <a:buClr>
                <a:srgbClr val="000000"/>
              </a:buClr>
              <a:defRPr/>
            </a:pPr>
            <a:endParaRPr kumimoji="0" sz="1600" kern="0" dirty="0">
              <a:solidFill>
                <a:srgbClr val="000000">
                  <a:lumMod val="75000"/>
                  <a:lumOff val="25000"/>
                </a:srgbClr>
              </a:solidFill>
              <a:latin typeface="MS UI Gothic" panose="020B0600070205080204" pitchFamily="34" charset="-128"/>
              <a:ea typeface="MS UI Gothic" panose="020B0600070205080204" pitchFamily="34" charset="-128"/>
              <a:cs typeface="Calibri"/>
              <a:sym typeface="Calibri"/>
            </a:endParaRPr>
          </a:p>
        </p:txBody>
      </p:sp>
      <p:sp>
        <p:nvSpPr>
          <p:cNvPr id="46" name="Google Shape;75;p17">
            <a:extLst>
              <a:ext uri="{FF2B5EF4-FFF2-40B4-BE49-F238E27FC236}">
                <a16:creationId xmlns:a16="http://schemas.microsoft.com/office/drawing/2014/main" id="{3EC3A92E-BA5F-25F6-5FD7-0ED07070E300}"/>
              </a:ext>
            </a:extLst>
          </p:cNvPr>
          <p:cNvSpPr/>
          <p:nvPr/>
        </p:nvSpPr>
        <p:spPr>
          <a:xfrm rot="10800000" flipH="1">
            <a:off x="4120808" y="2770407"/>
            <a:ext cx="1152000" cy="110583"/>
          </a:xfrm>
          <a:prstGeom prst="rect">
            <a:avLst/>
          </a:prstGeom>
          <a:solidFill>
            <a:srgbClr val="FF99CC"/>
          </a:solidFill>
          <a:ln>
            <a:noFill/>
          </a:ln>
        </p:spPr>
        <p:txBody>
          <a:bodyPr spcFirstLastPara="1" wrap="square" lIns="91433" tIns="45700" rIns="91433" bIns="45700" anchor="ctr" anchorCtr="0">
            <a:noAutofit/>
          </a:bodyPr>
          <a:lstStyle/>
          <a:p>
            <a:pPr algn="ctr" defTabSz="1219170">
              <a:buClr>
                <a:srgbClr val="000000"/>
              </a:buClr>
              <a:defRPr/>
            </a:pPr>
            <a:endParaRPr kumimoji="0" sz="1600" kern="0" dirty="0">
              <a:solidFill>
                <a:srgbClr val="000000">
                  <a:lumMod val="75000"/>
                  <a:lumOff val="25000"/>
                </a:srgbClr>
              </a:solidFill>
              <a:latin typeface="MS UI Gothic" panose="020B0600070205080204" pitchFamily="34" charset="-128"/>
              <a:ea typeface="MS UI Gothic" panose="020B0600070205080204" pitchFamily="34" charset="-128"/>
              <a:cs typeface="Calibri"/>
              <a:sym typeface="Calibri"/>
            </a:endParaRPr>
          </a:p>
        </p:txBody>
      </p:sp>
      <p:sp>
        <p:nvSpPr>
          <p:cNvPr id="47" name="Google Shape;75;p17">
            <a:extLst>
              <a:ext uri="{FF2B5EF4-FFF2-40B4-BE49-F238E27FC236}">
                <a16:creationId xmlns:a16="http://schemas.microsoft.com/office/drawing/2014/main" id="{3EC3A92E-BA5F-25F6-5FD7-0ED07070E300}"/>
              </a:ext>
            </a:extLst>
          </p:cNvPr>
          <p:cNvSpPr/>
          <p:nvPr/>
        </p:nvSpPr>
        <p:spPr>
          <a:xfrm rot="10800000" flipH="1">
            <a:off x="5736669" y="1801085"/>
            <a:ext cx="720000" cy="110583"/>
          </a:xfrm>
          <a:prstGeom prst="rect">
            <a:avLst/>
          </a:prstGeom>
          <a:solidFill>
            <a:srgbClr val="92D050"/>
          </a:solidFill>
          <a:ln>
            <a:noFill/>
          </a:ln>
        </p:spPr>
        <p:txBody>
          <a:bodyPr spcFirstLastPara="1" wrap="square" lIns="91433" tIns="45700" rIns="91433" bIns="45700" anchor="ctr" anchorCtr="0">
            <a:noAutofit/>
          </a:bodyPr>
          <a:lstStyle/>
          <a:p>
            <a:pPr algn="ctr" defTabSz="1219170">
              <a:buClr>
                <a:srgbClr val="000000"/>
              </a:buClr>
              <a:defRPr/>
            </a:pPr>
            <a:endParaRPr kumimoji="0" sz="1600" kern="0" dirty="0">
              <a:solidFill>
                <a:srgbClr val="000000">
                  <a:lumMod val="75000"/>
                  <a:lumOff val="25000"/>
                </a:srgbClr>
              </a:solidFill>
              <a:latin typeface="MS UI Gothic" panose="020B0600070205080204" pitchFamily="34" charset="-128"/>
              <a:ea typeface="MS UI Gothic" panose="020B0600070205080204" pitchFamily="34" charset="-128"/>
              <a:cs typeface="Calibri"/>
              <a:sym typeface="Calibri"/>
            </a:endParaRPr>
          </a:p>
        </p:txBody>
      </p:sp>
      <p:sp>
        <p:nvSpPr>
          <p:cNvPr id="42" name="Google Shape;75;p17">
            <a:extLst>
              <a:ext uri="{FF2B5EF4-FFF2-40B4-BE49-F238E27FC236}">
                <a16:creationId xmlns:a16="http://schemas.microsoft.com/office/drawing/2014/main" id="{3EC3A92E-BA5F-25F6-5FD7-0ED07070E300}"/>
              </a:ext>
            </a:extLst>
          </p:cNvPr>
          <p:cNvSpPr/>
          <p:nvPr/>
        </p:nvSpPr>
        <p:spPr>
          <a:xfrm rot="10800000" flipH="1">
            <a:off x="1384598" y="2314320"/>
            <a:ext cx="684000" cy="110583"/>
          </a:xfrm>
          <a:prstGeom prst="rect">
            <a:avLst/>
          </a:prstGeom>
          <a:solidFill>
            <a:srgbClr val="FFFF00"/>
          </a:solidFill>
          <a:ln>
            <a:noFill/>
          </a:ln>
        </p:spPr>
        <p:txBody>
          <a:bodyPr spcFirstLastPara="1" wrap="square" lIns="91433" tIns="45700" rIns="91433" bIns="45700" anchor="ctr" anchorCtr="0">
            <a:noAutofit/>
          </a:bodyPr>
          <a:lstStyle/>
          <a:p>
            <a:pPr algn="ctr" defTabSz="1219170">
              <a:buClr>
                <a:srgbClr val="000000"/>
              </a:buClr>
              <a:defRPr/>
            </a:pPr>
            <a:endParaRPr kumimoji="0" sz="1600" kern="0" dirty="0">
              <a:solidFill>
                <a:srgbClr val="000000">
                  <a:lumMod val="75000"/>
                  <a:lumOff val="25000"/>
                </a:srgbClr>
              </a:solidFill>
              <a:latin typeface="MS UI Gothic" panose="020B0600070205080204" pitchFamily="34" charset="-128"/>
              <a:ea typeface="MS UI Gothic" panose="020B0600070205080204" pitchFamily="34" charset="-128"/>
              <a:cs typeface="Calibri"/>
              <a:sym typeface="Calibri"/>
            </a:endParaRPr>
          </a:p>
        </p:txBody>
      </p:sp>
      <p:sp>
        <p:nvSpPr>
          <p:cNvPr id="43" name="Google Shape;75;p17">
            <a:extLst>
              <a:ext uri="{FF2B5EF4-FFF2-40B4-BE49-F238E27FC236}">
                <a16:creationId xmlns:a16="http://schemas.microsoft.com/office/drawing/2014/main" id="{3EC3A92E-BA5F-25F6-5FD7-0ED07070E300}"/>
              </a:ext>
            </a:extLst>
          </p:cNvPr>
          <p:cNvSpPr/>
          <p:nvPr/>
        </p:nvSpPr>
        <p:spPr>
          <a:xfrm rot="10800000" flipH="1">
            <a:off x="1384598" y="2770406"/>
            <a:ext cx="684000" cy="110583"/>
          </a:xfrm>
          <a:prstGeom prst="rect">
            <a:avLst/>
          </a:prstGeom>
          <a:solidFill>
            <a:srgbClr val="FF99CC"/>
          </a:solidFill>
          <a:ln>
            <a:noFill/>
          </a:ln>
        </p:spPr>
        <p:txBody>
          <a:bodyPr spcFirstLastPara="1" wrap="square" lIns="91433" tIns="45700" rIns="91433" bIns="45700" anchor="ctr" anchorCtr="0">
            <a:noAutofit/>
          </a:bodyPr>
          <a:lstStyle/>
          <a:p>
            <a:pPr algn="ctr" defTabSz="1219170">
              <a:buClr>
                <a:srgbClr val="000000"/>
              </a:buClr>
              <a:defRPr/>
            </a:pPr>
            <a:endParaRPr kumimoji="0" sz="1600" kern="0" dirty="0">
              <a:solidFill>
                <a:srgbClr val="000000">
                  <a:lumMod val="75000"/>
                  <a:lumOff val="25000"/>
                </a:srgbClr>
              </a:solidFill>
              <a:latin typeface="MS UI Gothic" panose="020B0600070205080204" pitchFamily="34" charset="-128"/>
              <a:ea typeface="MS UI Gothic" panose="020B0600070205080204" pitchFamily="34" charset="-128"/>
              <a:cs typeface="Calibri"/>
              <a:sym typeface="Calibri"/>
            </a:endParaRPr>
          </a:p>
        </p:txBody>
      </p:sp>
      <p:sp>
        <p:nvSpPr>
          <p:cNvPr id="44" name="Google Shape;75;p17">
            <a:extLst>
              <a:ext uri="{FF2B5EF4-FFF2-40B4-BE49-F238E27FC236}">
                <a16:creationId xmlns:a16="http://schemas.microsoft.com/office/drawing/2014/main" id="{3EC3A92E-BA5F-25F6-5FD7-0ED07070E300}"/>
              </a:ext>
            </a:extLst>
          </p:cNvPr>
          <p:cNvSpPr/>
          <p:nvPr/>
        </p:nvSpPr>
        <p:spPr>
          <a:xfrm rot="10800000" flipH="1">
            <a:off x="1366599" y="1823944"/>
            <a:ext cx="720000" cy="110583"/>
          </a:xfrm>
          <a:prstGeom prst="rect">
            <a:avLst/>
          </a:prstGeom>
          <a:solidFill>
            <a:srgbClr val="92D050"/>
          </a:solidFill>
          <a:ln>
            <a:noFill/>
          </a:ln>
        </p:spPr>
        <p:txBody>
          <a:bodyPr spcFirstLastPara="1" wrap="square" lIns="91433" tIns="45700" rIns="91433" bIns="45700" anchor="ctr" anchorCtr="0">
            <a:noAutofit/>
          </a:bodyPr>
          <a:lstStyle/>
          <a:p>
            <a:pPr algn="ctr" defTabSz="1219170">
              <a:buClr>
                <a:srgbClr val="000000"/>
              </a:buClr>
              <a:defRPr/>
            </a:pPr>
            <a:endParaRPr kumimoji="0" sz="1600" kern="0" dirty="0">
              <a:solidFill>
                <a:srgbClr val="000000">
                  <a:lumMod val="75000"/>
                  <a:lumOff val="25000"/>
                </a:srgbClr>
              </a:solidFill>
              <a:latin typeface="MS UI Gothic" panose="020B0600070205080204" pitchFamily="34" charset="-128"/>
              <a:ea typeface="MS UI Gothic" panose="020B0600070205080204" pitchFamily="34" charset="-128"/>
              <a:cs typeface="Calibri"/>
              <a:sym typeface="Calibri"/>
            </a:endParaRPr>
          </a:p>
        </p:txBody>
      </p:sp>
      <p:sp>
        <p:nvSpPr>
          <p:cNvPr id="2" name="タイトル 1">
            <a:extLst>
              <a:ext uri="{FF2B5EF4-FFF2-40B4-BE49-F238E27FC236}">
                <a16:creationId xmlns:a16="http://schemas.microsoft.com/office/drawing/2014/main" id="{B0CDB056-7AFB-6075-23E9-C4D706C2CBEF}"/>
              </a:ext>
            </a:extLst>
          </p:cNvPr>
          <p:cNvSpPr>
            <a:spLocks noGrp="1"/>
          </p:cNvSpPr>
          <p:nvPr>
            <p:ph type="title"/>
          </p:nvPr>
        </p:nvSpPr>
        <p:spPr/>
        <p:txBody>
          <a:bodyPr/>
          <a:lstStyle/>
          <a:p>
            <a:r>
              <a:rPr lang="ja-JP" altLang="en-US" sz="3200" dirty="0"/>
              <a:t>ワーク４</a:t>
            </a:r>
            <a:r>
              <a:rPr kumimoji="1" lang="ja-JP" altLang="en-US" sz="3200" dirty="0"/>
              <a:t>：インタビューを設計してみよう</a:t>
            </a:r>
            <a:endParaRPr kumimoji="1" lang="ja-JP" altLang="en-US" dirty="0"/>
          </a:p>
        </p:txBody>
      </p:sp>
      <p:sp>
        <p:nvSpPr>
          <p:cNvPr id="3" name="テキスト プレースホルダー 2">
            <a:extLst>
              <a:ext uri="{FF2B5EF4-FFF2-40B4-BE49-F238E27FC236}">
                <a16:creationId xmlns:a16="http://schemas.microsoft.com/office/drawing/2014/main" id="{8B2CA199-3786-E0DF-6CE7-3AB4DA0BE253}"/>
              </a:ext>
            </a:extLst>
          </p:cNvPr>
          <p:cNvSpPr>
            <a:spLocks noGrp="1"/>
          </p:cNvSpPr>
          <p:nvPr>
            <p:ph type="body" idx="1"/>
          </p:nvPr>
        </p:nvSpPr>
        <p:spPr>
          <a:xfrm>
            <a:off x="415599" y="903873"/>
            <a:ext cx="8619201" cy="4555200"/>
          </a:xfrm>
        </p:spPr>
        <p:txBody>
          <a:bodyPr>
            <a:noAutofit/>
          </a:bodyPr>
          <a:lstStyle/>
          <a:p>
            <a:pPr marL="152396" indent="0">
              <a:buNone/>
            </a:pPr>
            <a:r>
              <a:rPr kumimoji="1" lang="ja-JP" altLang="en-US" sz="2800" dirty="0">
                <a:solidFill>
                  <a:schemeClr val="tx1"/>
                </a:solidFill>
                <a:latin typeface="MS UI Gothic" panose="020B0600070205080204" pitchFamily="50" charset="-128"/>
                <a:ea typeface="MS UI Gothic" panose="020B0600070205080204" pitchFamily="50" charset="-128"/>
              </a:rPr>
              <a:t>● </a:t>
            </a:r>
            <a:r>
              <a:rPr kumimoji="1" lang="ja-JP" altLang="en-US" sz="2800" dirty="0" smtClean="0">
                <a:solidFill>
                  <a:schemeClr val="tx1"/>
                </a:solidFill>
                <a:latin typeface="MS UI Gothic" panose="020B0600070205080204" pitchFamily="50" charset="-128"/>
                <a:ea typeface="MS UI Gothic" panose="020B0600070205080204" pitchFamily="50" charset="-128"/>
              </a:rPr>
              <a:t>チームでディスカッション：</a:t>
            </a:r>
            <a:r>
              <a:rPr kumimoji="1" lang="ja-JP" altLang="en-US" sz="2800" dirty="0" smtClean="0">
                <a:solidFill>
                  <a:srgbClr val="FF0000"/>
                </a:solidFill>
                <a:latin typeface="MS UI Gothic" panose="020B0600070205080204" pitchFamily="50" charset="-128"/>
                <a:ea typeface="MS UI Gothic" panose="020B0600070205080204" pitchFamily="50" charset="-128"/>
              </a:rPr>
              <a:t>１５分</a:t>
            </a:r>
            <a:r>
              <a:rPr kumimoji="1" lang="en-US" altLang="ja-JP" sz="2800" dirty="0" smtClean="0">
                <a:solidFill>
                  <a:srgbClr val="FF0000"/>
                </a:solidFill>
                <a:latin typeface="MS UI Gothic" panose="020B0600070205080204" pitchFamily="50" charset="-128"/>
                <a:ea typeface="MS UI Gothic" panose="020B0600070205080204" pitchFamily="50" charset="-128"/>
              </a:rPr>
              <a:t>+α</a:t>
            </a:r>
            <a:endParaRPr kumimoji="1" lang="en-US" altLang="ja-JP" sz="2800" dirty="0">
              <a:solidFill>
                <a:srgbClr val="FF0000"/>
              </a:solidFill>
              <a:latin typeface="MS UI Gothic" panose="020B0600070205080204" pitchFamily="50" charset="-128"/>
              <a:ea typeface="MS UI Gothic" panose="020B0600070205080204" pitchFamily="50" charset="-128"/>
            </a:endParaRPr>
          </a:p>
          <a:p>
            <a:pPr marL="152396" indent="0">
              <a:buNone/>
            </a:pPr>
            <a:r>
              <a:rPr kumimoji="1" lang="ja-JP" altLang="en-US" sz="2800" dirty="0">
                <a:solidFill>
                  <a:srgbClr val="FF0000"/>
                </a:solidFill>
                <a:latin typeface="MS UI Gothic" panose="020B0600070205080204" pitchFamily="50" charset="-128"/>
                <a:ea typeface="MS UI Gothic" panose="020B0600070205080204" pitchFamily="50" charset="-128"/>
              </a:rPr>
              <a:t>　 </a:t>
            </a:r>
            <a:r>
              <a:rPr kumimoji="1" lang="ja-JP" altLang="en-US" sz="2800" dirty="0">
                <a:solidFill>
                  <a:schemeClr val="tx1"/>
                </a:solidFill>
                <a:latin typeface="MS UI Gothic" panose="020B0600070205080204" pitchFamily="50" charset="-128"/>
                <a:ea typeface="MS UI Gothic" panose="020B0600070205080204" pitchFamily="50" charset="-128"/>
              </a:rPr>
              <a:t>〇</a:t>
            </a:r>
            <a:r>
              <a:rPr kumimoji="1" lang="ja-JP" altLang="en-US" sz="2800" b="1" dirty="0">
                <a:solidFill>
                  <a:schemeClr val="tx1"/>
                </a:solidFill>
                <a:latin typeface="MS UI Gothic" panose="020B0600070205080204" pitchFamily="50" charset="-128"/>
                <a:ea typeface="MS UI Gothic" panose="020B0600070205080204" pitchFamily="50" charset="-128"/>
              </a:rPr>
              <a:t>対象</a:t>
            </a:r>
            <a:r>
              <a:rPr kumimoji="1" lang="ja-JP" altLang="en-US" sz="2800" dirty="0">
                <a:solidFill>
                  <a:schemeClr val="tx1"/>
                </a:solidFill>
                <a:latin typeface="MS UI Gothic" panose="020B0600070205080204" pitchFamily="50" charset="-128"/>
                <a:ea typeface="MS UI Gothic" panose="020B0600070205080204" pitchFamily="50" charset="-128"/>
              </a:rPr>
              <a:t>（誰にインタビューするか）を緑色の付箋へ</a:t>
            </a:r>
            <a:endParaRPr kumimoji="1" lang="en-US" altLang="ja-JP" sz="2800" dirty="0">
              <a:solidFill>
                <a:schemeClr val="tx1"/>
              </a:solidFill>
              <a:latin typeface="MS UI Gothic" panose="020B0600070205080204" pitchFamily="50" charset="-128"/>
              <a:ea typeface="MS UI Gothic" panose="020B0600070205080204" pitchFamily="50" charset="-128"/>
            </a:endParaRPr>
          </a:p>
          <a:p>
            <a:pPr marL="152396" indent="0">
              <a:buNone/>
            </a:pPr>
            <a:r>
              <a:rPr kumimoji="1" lang="ja-JP" altLang="en-US" sz="2800" b="1" dirty="0">
                <a:solidFill>
                  <a:schemeClr val="tx1"/>
                </a:solidFill>
                <a:latin typeface="MS UI Gothic" panose="020B0600070205080204" pitchFamily="50" charset="-128"/>
                <a:ea typeface="MS UI Gothic" panose="020B0600070205080204" pitchFamily="50" charset="-128"/>
              </a:rPr>
              <a:t>　</a:t>
            </a:r>
            <a:r>
              <a:rPr kumimoji="1" lang="ja-JP" altLang="en-US" sz="2800" dirty="0">
                <a:solidFill>
                  <a:schemeClr val="tx1"/>
                </a:solidFill>
                <a:latin typeface="MS UI Gothic" panose="020B0600070205080204" pitchFamily="50" charset="-128"/>
                <a:ea typeface="MS UI Gothic" panose="020B0600070205080204" pitchFamily="50" charset="-128"/>
              </a:rPr>
              <a:t> 〇</a:t>
            </a:r>
            <a:r>
              <a:rPr kumimoji="1" lang="ja-JP" altLang="en-US" sz="2800" b="1" dirty="0">
                <a:solidFill>
                  <a:schemeClr val="tx1"/>
                </a:solidFill>
                <a:latin typeface="MS UI Gothic" panose="020B0600070205080204" pitchFamily="50" charset="-128"/>
                <a:ea typeface="MS UI Gothic" panose="020B0600070205080204" pitchFamily="50" charset="-128"/>
              </a:rPr>
              <a:t>環境</a:t>
            </a:r>
            <a:r>
              <a:rPr kumimoji="1" lang="ja-JP" altLang="en-US" sz="2800" dirty="0">
                <a:solidFill>
                  <a:schemeClr val="tx1"/>
                </a:solidFill>
                <a:latin typeface="MS UI Gothic" panose="020B0600070205080204" pitchFamily="50" charset="-128"/>
                <a:ea typeface="MS UI Gothic" panose="020B0600070205080204" pitchFamily="50" charset="-128"/>
              </a:rPr>
              <a:t>（どこで）を黄色の付箋へ</a:t>
            </a:r>
            <a:endParaRPr kumimoji="1" lang="en-US" altLang="ja-JP" sz="2800" dirty="0">
              <a:solidFill>
                <a:schemeClr val="tx1"/>
              </a:solidFill>
              <a:latin typeface="MS UI Gothic" panose="020B0600070205080204" pitchFamily="50" charset="-128"/>
              <a:ea typeface="MS UI Gothic" panose="020B0600070205080204" pitchFamily="50" charset="-128"/>
            </a:endParaRPr>
          </a:p>
          <a:p>
            <a:pPr marL="152396" indent="0">
              <a:buNone/>
            </a:pPr>
            <a:r>
              <a:rPr kumimoji="1" lang="ja-JP" altLang="en-US" sz="2800" dirty="0">
                <a:solidFill>
                  <a:schemeClr val="tx1"/>
                </a:solidFill>
                <a:latin typeface="MS UI Gothic" panose="020B0600070205080204" pitchFamily="50" charset="-128"/>
                <a:ea typeface="MS UI Gothic" panose="020B0600070205080204" pitchFamily="50" charset="-128"/>
              </a:rPr>
              <a:t>　 〇</a:t>
            </a:r>
            <a:r>
              <a:rPr kumimoji="1" lang="ja-JP" altLang="en-US" sz="2800" b="1" dirty="0">
                <a:solidFill>
                  <a:schemeClr val="tx1"/>
                </a:solidFill>
                <a:latin typeface="MS UI Gothic" panose="020B0600070205080204" pitchFamily="50" charset="-128"/>
                <a:ea typeface="MS UI Gothic" panose="020B0600070205080204" pitchFamily="50" charset="-128"/>
              </a:rPr>
              <a:t>質問</a:t>
            </a:r>
            <a:r>
              <a:rPr kumimoji="1" lang="ja-JP" altLang="en-US" sz="2800" dirty="0">
                <a:solidFill>
                  <a:schemeClr val="tx1"/>
                </a:solidFill>
                <a:latin typeface="MS UI Gothic" panose="020B0600070205080204" pitchFamily="50" charset="-128"/>
                <a:ea typeface="MS UI Gothic" panose="020B0600070205080204" pitchFamily="50" charset="-128"/>
              </a:rPr>
              <a:t>（何を聞くか）をピンク色の付箋へ</a:t>
            </a:r>
            <a:r>
              <a:rPr kumimoji="1" lang="ja-JP" altLang="en-US" sz="2800" dirty="0" smtClean="0">
                <a:solidFill>
                  <a:schemeClr val="tx1"/>
                </a:solidFill>
                <a:latin typeface="MS UI Gothic" panose="020B0600070205080204" pitchFamily="50" charset="-128"/>
                <a:ea typeface="MS UI Gothic" panose="020B0600070205080204" pitchFamily="50" charset="-128"/>
              </a:rPr>
              <a:t>書く</a:t>
            </a:r>
            <a:endParaRPr kumimoji="1" lang="en-US" altLang="ja-JP" sz="2800" dirty="0">
              <a:solidFill>
                <a:srgbClr val="FF0000"/>
              </a:solidFill>
              <a:latin typeface="MS UI Gothic" panose="020B0600070205080204" pitchFamily="50" charset="-128"/>
              <a:ea typeface="MS UI Gothic" panose="020B0600070205080204" pitchFamily="50" charset="-128"/>
            </a:endParaRPr>
          </a:p>
          <a:p>
            <a:pPr marL="152396" indent="0">
              <a:buNone/>
            </a:pPr>
            <a:r>
              <a:rPr kumimoji="1" lang="ja-JP" altLang="en-US" sz="2800" dirty="0">
                <a:solidFill>
                  <a:srgbClr val="FF0000"/>
                </a:solidFill>
                <a:latin typeface="MS UI Gothic" panose="020B0600070205080204" pitchFamily="50" charset="-128"/>
                <a:ea typeface="MS UI Gothic" panose="020B0600070205080204" pitchFamily="50" charset="-128"/>
              </a:rPr>
              <a:t> 　</a:t>
            </a:r>
            <a:r>
              <a:rPr kumimoji="1" lang="ja-JP" altLang="en-US" sz="2800" dirty="0">
                <a:solidFill>
                  <a:schemeClr val="tx1"/>
                </a:solidFill>
                <a:latin typeface="MS UI Gothic" panose="020B0600070205080204" pitchFamily="50" charset="-128"/>
                <a:ea typeface="MS UI Gothic" panose="020B0600070205080204" pitchFamily="50" charset="-128"/>
              </a:rPr>
              <a:t>〇</a:t>
            </a:r>
            <a:r>
              <a:rPr kumimoji="1" lang="ja-JP" altLang="en-US" sz="2400" dirty="0">
                <a:solidFill>
                  <a:schemeClr val="tx1"/>
                </a:solidFill>
                <a:latin typeface="MS UI Gothic" panose="020B0600070205080204" pitchFamily="50" charset="-128"/>
                <a:ea typeface="MS UI Gothic" panose="020B0600070205080204" pitchFamily="50" charset="-128"/>
              </a:rPr>
              <a:t>考えた</a:t>
            </a:r>
            <a:r>
              <a:rPr kumimoji="1" lang="ja-JP" altLang="en-US" sz="2400" b="1" dirty="0">
                <a:solidFill>
                  <a:schemeClr val="tx1"/>
                </a:solidFill>
                <a:latin typeface="MS UI Gothic" panose="020B0600070205080204" pitchFamily="50" charset="-128"/>
                <a:ea typeface="MS UI Gothic" panose="020B0600070205080204" pitchFamily="50" charset="-128"/>
              </a:rPr>
              <a:t>対象・環境・質問</a:t>
            </a:r>
            <a:r>
              <a:rPr kumimoji="1" lang="ja-JP" altLang="en-US" sz="2400" dirty="0">
                <a:solidFill>
                  <a:schemeClr val="tx1"/>
                </a:solidFill>
                <a:latin typeface="MS UI Gothic" panose="020B0600070205080204" pitchFamily="50" charset="-128"/>
                <a:ea typeface="MS UI Gothic" panose="020B0600070205080204" pitchFamily="50" charset="-128"/>
              </a:rPr>
              <a:t>を紙に貼りながらチームで共有する　　　</a:t>
            </a:r>
            <a:endParaRPr kumimoji="1" lang="en-US" altLang="ja-JP" sz="2400" dirty="0">
              <a:solidFill>
                <a:schemeClr val="tx1"/>
              </a:solidFill>
              <a:latin typeface="MS UI Gothic" panose="020B0600070205080204" pitchFamily="50" charset="-128"/>
              <a:ea typeface="MS UI Gothic" panose="020B0600070205080204" pitchFamily="50" charset="-128"/>
            </a:endParaRPr>
          </a:p>
          <a:p>
            <a:pPr marL="152396" indent="0">
              <a:buNone/>
            </a:pPr>
            <a:r>
              <a:rPr kumimoji="1" lang="ja-JP" altLang="en-US" sz="2800" dirty="0">
                <a:solidFill>
                  <a:schemeClr val="tx1"/>
                </a:solidFill>
                <a:latin typeface="MS UI Gothic" panose="020B0600070205080204" pitchFamily="50" charset="-128"/>
                <a:ea typeface="MS UI Gothic" panose="020B0600070205080204" pitchFamily="50" charset="-128"/>
              </a:rPr>
              <a:t>　 〇漏れ・ダブりがないか確認する（</a:t>
            </a:r>
            <a:r>
              <a:rPr kumimoji="1" lang="en-US" altLang="ja-JP" sz="2800" dirty="0">
                <a:solidFill>
                  <a:schemeClr val="tx1"/>
                </a:solidFill>
                <a:latin typeface="MS UI Gothic" panose="020B0600070205080204" pitchFamily="50" charset="-128"/>
                <a:ea typeface="MS UI Gothic" panose="020B0600070205080204" pitchFamily="50" charset="-128"/>
              </a:rPr>
              <a:t>MECE</a:t>
            </a:r>
            <a:r>
              <a:rPr kumimoji="1" lang="ja-JP" altLang="en-US" sz="2800" dirty="0">
                <a:solidFill>
                  <a:schemeClr val="tx1"/>
                </a:solidFill>
                <a:latin typeface="MS UI Gothic" panose="020B0600070205080204" pitchFamily="50" charset="-128"/>
                <a:ea typeface="MS UI Gothic" panose="020B0600070205080204" pitchFamily="50" charset="-128"/>
              </a:rPr>
              <a:t>）</a:t>
            </a:r>
            <a:endParaRPr kumimoji="1" lang="en-US" altLang="ja-JP" sz="2800" dirty="0">
              <a:solidFill>
                <a:schemeClr val="tx1"/>
              </a:solidFill>
              <a:latin typeface="MS UI Gothic" panose="020B0600070205080204" pitchFamily="50" charset="-128"/>
              <a:ea typeface="MS UI Gothic" panose="020B0600070205080204" pitchFamily="50" charset="-128"/>
            </a:endParaRPr>
          </a:p>
          <a:p>
            <a:pPr marL="795847" lvl="1" indent="0">
              <a:buNone/>
            </a:pPr>
            <a:endParaRPr kumimoji="1" lang="en-US" altLang="ja-JP" sz="1000" dirty="0">
              <a:solidFill>
                <a:schemeClr val="tx1"/>
              </a:solidFill>
              <a:latin typeface="MS UI Gothic" panose="020B0600070205080204" pitchFamily="50" charset="-128"/>
              <a:ea typeface="MS UI Gothic" panose="020B0600070205080204" pitchFamily="50" charset="-128"/>
            </a:endParaRPr>
          </a:p>
          <a:p>
            <a:pPr marL="152396" indent="0">
              <a:buNone/>
            </a:pPr>
            <a:r>
              <a:rPr kumimoji="1" lang="ja-JP" altLang="en-US" sz="2800" dirty="0">
                <a:solidFill>
                  <a:schemeClr val="tx1"/>
                </a:solidFill>
                <a:latin typeface="MS UI Gothic" panose="020B0600070205080204" pitchFamily="50" charset="-128"/>
                <a:ea typeface="MS UI Gothic" panose="020B0600070205080204" pitchFamily="50" charset="-128"/>
              </a:rPr>
              <a:t>● 全体で共有：</a:t>
            </a:r>
            <a:r>
              <a:rPr kumimoji="1" lang="ja-JP" altLang="en-US" sz="2800" dirty="0">
                <a:solidFill>
                  <a:srgbClr val="FF0000"/>
                </a:solidFill>
                <a:latin typeface="MS UI Gothic" panose="020B0600070205080204" pitchFamily="50" charset="-128"/>
                <a:ea typeface="MS UI Gothic" panose="020B0600070205080204" pitchFamily="50" charset="-128"/>
              </a:rPr>
              <a:t>４分（相手チームへのフィードバック）</a:t>
            </a:r>
            <a:endParaRPr kumimoji="1" lang="en-US" altLang="ja-JP" sz="2800" dirty="0">
              <a:solidFill>
                <a:srgbClr val="FF0000"/>
              </a:solidFill>
              <a:latin typeface="MS UI Gothic" panose="020B0600070205080204" pitchFamily="50" charset="-128"/>
              <a:ea typeface="MS UI Gothic" panose="020B0600070205080204" pitchFamily="50" charset="-128"/>
            </a:endParaRPr>
          </a:p>
          <a:p>
            <a:pPr marL="152396" indent="0">
              <a:buNone/>
            </a:pPr>
            <a:r>
              <a:rPr kumimoji="1" lang="ja-JP" altLang="en-US" sz="2800" dirty="0">
                <a:solidFill>
                  <a:srgbClr val="FF0000"/>
                </a:solidFill>
                <a:latin typeface="MS UI Gothic" panose="020B0600070205080204" pitchFamily="50" charset="-128"/>
                <a:ea typeface="MS UI Gothic" panose="020B0600070205080204" pitchFamily="50" charset="-128"/>
              </a:rPr>
              <a:t>　　</a:t>
            </a:r>
            <a:r>
              <a:rPr kumimoji="1" lang="ja-JP" altLang="en-US" sz="2800" dirty="0">
                <a:solidFill>
                  <a:schemeClr val="tx1"/>
                </a:solidFill>
                <a:latin typeface="MS UI Gothic" panose="020B0600070205080204" pitchFamily="50" charset="-128"/>
                <a:ea typeface="MS UI Gothic" panose="020B0600070205080204" pitchFamily="50" charset="-128"/>
              </a:rPr>
              <a:t>→青色の付箋に書く</a:t>
            </a:r>
            <a:endParaRPr kumimoji="1" lang="ja-JP" altLang="en-US" sz="2467" dirty="0">
              <a:solidFill>
                <a:schemeClr val="tx1"/>
              </a:solidFill>
              <a:latin typeface="MS UI Gothic" panose="020B0600070205080204" pitchFamily="50" charset="-128"/>
              <a:ea typeface="MS UI Gothic" panose="020B0600070205080204" pitchFamily="50" charset="-128"/>
            </a:endParaRPr>
          </a:p>
        </p:txBody>
      </p:sp>
      <p:sp>
        <p:nvSpPr>
          <p:cNvPr id="30" name="メモ 29">
            <a:extLst>
              <a:ext uri="{FF2B5EF4-FFF2-40B4-BE49-F238E27FC236}">
                <a16:creationId xmlns:a16="http://schemas.microsoft.com/office/drawing/2014/main" id="{68E770B5-D035-75E8-6092-391E164DBAFF}"/>
              </a:ext>
            </a:extLst>
          </p:cNvPr>
          <p:cNvSpPr>
            <a:spLocks noChangeAspect="1"/>
          </p:cNvSpPr>
          <p:nvPr/>
        </p:nvSpPr>
        <p:spPr>
          <a:xfrm>
            <a:off x="9743540" y="875460"/>
            <a:ext cx="998640" cy="998640"/>
          </a:xfrm>
          <a:prstGeom prst="foldedCorner">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solidFill>
                  <a:schemeClr val="tx1"/>
                </a:solidFill>
                <a:latin typeface="MS UI Gothic" panose="020B0600070205080204" pitchFamily="50" charset="-128"/>
                <a:ea typeface="MS UI Gothic" panose="020B0600070205080204" pitchFamily="50" charset="-128"/>
              </a:rPr>
              <a:t>対象</a:t>
            </a:r>
            <a:endParaRPr kumimoji="1" lang="en-US" altLang="ja-JP" sz="2400" b="1" dirty="0">
              <a:solidFill>
                <a:schemeClr val="tx1"/>
              </a:solidFill>
              <a:latin typeface="MS UI Gothic" panose="020B0600070205080204" pitchFamily="50" charset="-128"/>
              <a:ea typeface="MS UI Gothic" panose="020B0600070205080204" pitchFamily="50" charset="-128"/>
            </a:endParaRPr>
          </a:p>
        </p:txBody>
      </p:sp>
      <p:sp>
        <p:nvSpPr>
          <p:cNvPr id="31" name="メモ 30">
            <a:extLst>
              <a:ext uri="{FF2B5EF4-FFF2-40B4-BE49-F238E27FC236}">
                <a16:creationId xmlns:a16="http://schemas.microsoft.com/office/drawing/2014/main" id="{D6F19A83-A9D8-8C6E-8252-00B70FD3DCEA}"/>
              </a:ext>
            </a:extLst>
          </p:cNvPr>
          <p:cNvSpPr>
            <a:spLocks noChangeAspect="1"/>
          </p:cNvSpPr>
          <p:nvPr/>
        </p:nvSpPr>
        <p:spPr>
          <a:xfrm>
            <a:off x="10377338" y="1902298"/>
            <a:ext cx="998640" cy="998640"/>
          </a:xfrm>
          <a:prstGeom prst="foldedCorner">
            <a:avLst/>
          </a:prstGeom>
          <a:solidFill>
            <a:srgbClr val="FF99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a:solidFill>
                  <a:schemeClr val="tx1"/>
                </a:solidFill>
                <a:latin typeface="MS UI Gothic" panose="020B0600070205080204" pitchFamily="50" charset="-128"/>
                <a:ea typeface="MS UI Gothic" panose="020B0600070205080204" pitchFamily="50" charset="-128"/>
              </a:rPr>
              <a:t>質問</a:t>
            </a:r>
          </a:p>
        </p:txBody>
      </p:sp>
      <p:sp>
        <p:nvSpPr>
          <p:cNvPr id="33" name="正方形/長方形 32">
            <a:extLst>
              <a:ext uri="{FF2B5EF4-FFF2-40B4-BE49-F238E27FC236}">
                <a16:creationId xmlns:a16="http://schemas.microsoft.com/office/drawing/2014/main" id="{92D169C4-F3EC-4718-BC37-16C6E48ADE38}"/>
              </a:ext>
            </a:extLst>
          </p:cNvPr>
          <p:cNvSpPr/>
          <p:nvPr/>
        </p:nvSpPr>
        <p:spPr>
          <a:xfrm>
            <a:off x="8845420" y="2994078"/>
            <a:ext cx="2625423" cy="3436851"/>
          </a:xfrm>
          <a:prstGeom prst="rect">
            <a:avLst/>
          </a:prstGeom>
          <a:ln w="9525"/>
        </p:spPr>
        <p:style>
          <a:lnRef idx="2">
            <a:schemeClr val="dk1"/>
          </a:lnRef>
          <a:fillRef idx="1">
            <a:schemeClr val="lt1"/>
          </a:fillRef>
          <a:effectRef idx="0">
            <a:schemeClr val="dk1"/>
          </a:effectRef>
          <a:fontRef idx="minor">
            <a:schemeClr val="dk1"/>
          </a:fontRef>
        </p:style>
        <p:txBody>
          <a:bodyPr rtlCol="0" anchor="ctr"/>
          <a:lstStyle/>
          <a:p>
            <a:pPr algn="ctr"/>
            <a:endParaRPr kumimoji="1" lang="ja-JP" altLang="en-US" b="1"/>
          </a:p>
        </p:txBody>
      </p:sp>
      <p:sp>
        <p:nvSpPr>
          <p:cNvPr id="34" name="テキスト ボックス 33"/>
          <p:cNvSpPr txBox="1"/>
          <p:nvPr/>
        </p:nvSpPr>
        <p:spPr>
          <a:xfrm>
            <a:off x="8986855" y="2990463"/>
            <a:ext cx="2625898" cy="400110"/>
          </a:xfrm>
          <a:prstGeom prst="rect">
            <a:avLst/>
          </a:prstGeom>
          <a:noFill/>
        </p:spPr>
        <p:txBody>
          <a:bodyPr wrap="square" rtlCol="0">
            <a:spAutoFit/>
          </a:bodyPr>
          <a:lstStyle/>
          <a:p>
            <a:r>
              <a:rPr lang="ja-JP" altLang="en-US" sz="2000" dirty="0">
                <a:latin typeface="MS UI Gothic" panose="020B0600070205080204" pitchFamily="50" charset="-128"/>
                <a:ea typeface="MS UI Gothic" panose="020B0600070205080204" pitchFamily="50" charset="-128"/>
              </a:rPr>
              <a:t>ワーク３＆４（チーム用）</a:t>
            </a:r>
            <a:endParaRPr kumimoji="1" lang="ja-JP" altLang="en-US" sz="2000" dirty="0">
              <a:latin typeface="MS UI Gothic" panose="020B0600070205080204" pitchFamily="50" charset="-128"/>
              <a:ea typeface="MS UI Gothic" panose="020B0600070205080204" pitchFamily="50" charset="-128"/>
            </a:endParaRPr>
          </a:p>
        </p:txBody>
      </p:sp>
      <p:sp>
        <p:nvSpPr>
          <p:cNvPr id="35" name="テキスト ボックス 34"/>
          <p:cNvSpPr txBox="1"/>
          <p:nvPr/>
        </p:nvSpPr>
        <p:spPr>
          <a:xfrm>
            <a:off x="8992742" y="3915392"/>
            <a:ext cx="2235457" cy="400110"/>
          </a:xfrm>
          <a:prstGeom prst="rect">
            <a:avLst/>
          </a:prstGeom>
          <a:noFill/>
          <a:ln>
            <a:solidFill>
              <a:schemeClr val="tx1"/>
            </a:solidFill>
          </a:ln>
        </p:spPr>
        <p:txBody>
          <a:bodyPr wrap="square" rtlCol="0">
            <a:spAutoFit/>
          </a:bodyPr>
          <a:lstStyle/>
          <a:p>
            <a:pPr algn="ctr"/>
            <a:r>
              <a:rPr kumimoji="1" lang="ja-JP" altLang="en-US" sz="2000" dirty="0">
                <a:latin typeface="MS UI Gothic" panose="020B0600070205080204" pitchFamily="50" charset="-128"/>
                <a:ea typeface="MS UI Gothic" panose="020B0600070205080204" pitchFamily="50" charset="-128"/>
              </a:rPr>
              <a:t>仮説を書く</a:t>
            </a:r>
            <a:r>
              <a:rPr lang="en-US" altLang="ja-JP" sz="2000" dirty="0">
                <a:latin typeface="MS UI Gothic" panose="020B0600070205080204" pitchFamily="50" charset="-128"/>
                <a:ea typeface="MS UI Gothic" panose="020B0600070205080204" pitchFamily="50" charset="-128"/>
              </a:rPr>
              <a:t>(</a:t>
            </a:r>
            <a:r>
              <a:rPr lang="ja-JP" altLang="en-US" sz="2000" dirty="0">
                <a:latin typeface="MS UI Gothic" panose="020B0600070205080204" pitchFamily="50" charset="-128"/>
                <a:ea typeface="MS UI Gothic" panose="020B0600070205080204" pitchFamily="50" charset="-128"/>
              </a:rPr>
              <a:t>複数可</a:t>
            </a:r>
            <a:r>
              <a:rPr lang="en-US" altLang="ja-JP" sz="2000" dirty="0">
                <a:latin typeface="MS UI Gothic" panose="020B0600070205080204" pitchFamily="50" charset="-128"/>
                <a:ea typeface="MS UI Gothic" panose="020B0600070205080204" pitchFamily="50" charset="-128"/>
              </a:rPr>
              <a:t>)</a:t>
            </a:r>
          </a:p>
        </p:txBody>
      </p:sp>
      <p:sp>
        <p:nvSpPr>
          <p:cNvPr id="36" name="テキスト ボックス 35"/>
          <p:cNvSpPr txBox="1"/>
          <p:nvPr/>
        </p:nvSpPr>
        <p:spPr>
          <a:xfrm>
            <a:off x="9408035" y="3431493"/>
            <a:ext cx="1462885" cy="400110"/>
          </a:xfrm>
          <a:prstGeom prst="rect">
            <a:avLst/>
          </a:prstGeom>
          <a:noFill/>
          <a:ln>
            <a:solidFill>
              <a:schemeClr val="tx1"/>
            </a:solidFill>
          </a:ln>
        </p:spPr>
        <p:txBody>
          <a:bodyPr wrap="square" rtlCol="0">
            <a:spAutoFit/>
          </a:bodyPr>
          <a:lstStyle/>
          <a:p>
            <a:pPr algn="ctr"/>
            <a:r>
              <a:rPr lang="ja-JP" altLang="en-US" sz="2000" dirty="0">
                <a:latin typeface="MS UI Gothic" panose="020B0600070205080204" pitchFamily="50" charset="-128"/>
                <a:ea typeface="MS UI Gothic" panose="020B0600070205080204" pitchFamily="50" charset="-128"/>
              </a:rPr>
              <a:t>課題</a:t>
            </a:r>
            <a:r>
              <a:rPr kumimoji="1" lang="ja-JP" altLang="en-US" sz="2000" dirty="0">
                <a:latin typeface="MS UI Gothic" panose="020B0600070205080204" pitchFamily="50" charset="-128"/>
                <a:ea typeface="MS UI Gothic" panose="020B0600070205080204" pitchFamily="50" charset="-128"/>
              </a:rPr>
              <a:t>を書く</a:t>
            </a:r>
            <a:endParaRPr kumimoji="1" lang="en-US" altLang="ja-JP" sz="2000" dirty="0">
              <a:latin typeface="MS UI Gothic" panose="020B0600070205080204" pitchFamily="50" charset="-128"/>
              <a:ea typeface="MS UI Gothic" panose="020B0600070205080204" pitchFamily="50" charset="-128"/>
            </a:endParaRPr>
          </a:p>
        </p:txBody>
      </p:sp>
      <p:sp>
        <p:nvSpPr>
          <p:cNvPr id="8" name="メモ 7">
            <a:extLst>
              <a:ext uri="{FF2B5EF4-FFF2-40B4-BE49-F238E27FC236}">
                <a16:creationId xmlns:a16="http://schemas.microsoft.com/office/drawing/2014/main" id="{95F45B49-CA68-4C99-0C9B-EA2065C3D635}"/>
              </a:ext>
            </a:extLst>
          </p:cNvPr>
          <p:cNvSpPr/>
          <p:nvPr/>
        </p:nvSpPr>
        <p:spPr>
          <a:xfrm>
            <a:off x="9160865" y="4524089"/>
            <a:ext cx="292226" cy="292226"/>
          </a:xfrm>
          <a:prstGeom prst="foldedCorner">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400"/>
          </a:p>
        </p:txBody>
      </p:sp>
      <p:sp>
        <p:nvSpPr>
          <p:cNvPr id="9" name="メモ 8">
            <a:extLst>
              <a:ext uri="{FF2B5EF4-FFF2-40B4-BE49-F238E27FC236}">
                <a16:creationId xmlns:a16="http://schemas.microsoft.com/office/drawing/2014/main" id="{E506D048-BAED-6C77-ED09-06BA9D59C01F}"/>
              </a:ext>
            </a:extLst>
          </p:cNvPr>
          <p:cNvSpPr/>
          <p:nvPr/>
        </p:nvSpPr>
        <p:spPr>
          <a:xfrm>
            <a:off x="9160865" y="4983047"/>
            <a:ext cx="292226" cy="292226"/>
          </a:xfrm>
          <a:prstGeom prst="foldedCorner">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400"/>
          </a:p>
        </p:txBody>
      </p:sp>
      <p:sp>
        <p:nvSpPr>
          <p:cNvPr id="12" name="メモ 11">
            <a:extLst>
              <a:ext uri="{FF2B5EF4-FFF2-40B4-BE49-F238E27FC236}">
                <a16:creationId xmlns:a16="http://schemas.microsoft.com/office/drawing/2014/main" id="{CD7E1580-2044-AFE7-9173-9717B6883C1F}"/>
              </a:ext>
            </a:extLst>
          </p:cNvPr>
          <p:cNvSpPr/>
          <p:nvPr/>
        </p:nvSpPr>
        <p:spPr>
          <a:xfrm>
            <a:off x="9640220" y="4524089"/>
            <a:ext cx="292227" cy="292227"/>
          </a:xfrm>
          <a:prstGeom prst="foldedCorner">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400"/>
          </a:p>
        </p:txBody>
      </p:sp>
      <p:sp>
        <p:nvSpPr>
          <p:cNvPr id="13" name="メモ 12">
            <a:extLst>
              <a:ext uri="{FF2B5EF4-FFF2-40B4-BE49-F238E27FC236}">
                <a16:creationId xmlns:a16="http://schemas.microsoft.com/office/drawing/2014/main" id="{9963A09D-CCB0-9B96-4F6D-4D0965C5B972}"/>
              </a:ext>
            </a:extLst>
          </p:cNvPr>
          <p:cNvSpPr/>
          <p:nvPr/>
        </p:nvSpPr>
        <p:spPr>
          <a:xfrm>
            <a:off x="10062251" y="4524089"/>
            <a:ext cx="292227" cy="292227"/>
          </a:xfrm>
          <a:prstGeom prst="foldedCorner">
            <a:avLst/>
          </a:prstGeom>
          <a:solidFill>
            <a:srgbClr val="FF99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400"/>
          </a:p>
        </p:txBody>
      </p:sp>
      <p:sp>
        <p:nvSpPr>
          <p:cNvPr id="14" name="メモ 13">
            <a:extLst>
              <a:ext uri="{FF2B5EF4-FFF2-40B4-BE49-F238E27FC236}">
                <a16:creationId xmlns:a16="http://schemas.microsoft.com/office/drawing/2014/main" id="{64A52816-E0D9-2181-DA8E-513617A7DF2B}"/>
              </a:ext>
            </a:extLst>
          </p:cNvPr>
          <p:cNvSpPr/>
          <p:nvPr/>
        </p:nvSpPr>
        <p:spPr>
          <a:xfrm>
            <a:off x="10501866" y="4524089"/>
            <a:ext cx="292227" cy="292227"/>
          </a:xfrm>
          <a:prstGeom prst="foldedCorner">
            <a:avLst/>
          </a:prstGeom>
          <a:solidFill>
            <a:srgbClr val="FF99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400"/>
          </a:p>
        </p:txBody>
      </p:sp>
      <p:sp>
        <p:nvSpPr>
          <p:cNvPr id="15" name="メモ 14">
            <a:extLst>
              <a:ext uri="{FF2B5EF4-FFF2-40B4-BE49-F238E27FC236}">
                <a16:creationId xmlns:a16="http://schemas.microsoft.com/office/drawing/2014/main" id="{709BEA9D-64D1-E7C7-ED73-1D02A91AC24B}"/>
              </a:ext>
            </a:extLst>
          </p:cNvPr>
          <p:cNvSpPr/>
          <p:nvPr/>
        </p:nvSpPr>
        <p:spPr>
          <a:xfrm>
            <a:off x="10972971" y="4512756"/>
            <a:ext cx="292227" cy="292227"/>
          </a:xfrm>
          <a:prstGeom prst="foldedCorner">
            <a:avLst/>
          </a:prstGeom>
          <a:solidFill>
            <a:srgbClr val="FF99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400"/>
          </a:p>
        </p:txBody>
      </p:sp>
      <p:sp>
        <p:nvSpPr>
          <p:cNvPr id="16" name="メモ 15">
            <a:extLst>
              <a:ext uri="{FF2B5EF4-FFF2-40B4-BE49-F238E27FC236}">
                <a16:creationId xmlns:a16="http://schemas.microsoft.com/office/drawing/2014/main" id="{CFCD775A-CFF5-27CC-DF26-05E33678156A}"/>
              </a:ext>
            </a:extLst>
          </p:cNvPr>
          <p:cNvSpPr/>
          <p:nvPr/>
        </p:nvSpPr>
        <p:spPr>
          <a:xfrm>
            <a:off x="9640220" y="4983048"/>
            <a:ext cx="292227" cy="292227"/>
          </a:xfrm>
          <a:prstGeom prst="foldedCorner">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400"/>
          </a:p>
        </p:txBody>
      </p:sp>
      <p:sp>
        <p:nvSpPr>
          <p:cNvPr id="17" name="メモ 16">
            <a:extLst>
              <a:ext uri="{FF2B5EF4-FFF2-40B4-BE49-F238E27FC236}">
                <a16:creationId xmlns:a16="http://schemas.microsoft.com/office/drawing/2014/main" id="{7F6F8911-F90D-4B04-A284-97D6B3F5C71A}"/>
              </a:ext>
            </a:extLst>
          </p:cNvPr>
          <p:cNvSpPr/>
          <p:nvPr/>
        </p:nvSpPr>
        <p:spPr>
          <a:xfrm>
            <a:off x="10062251" y="4983048"/>
            <a:ext cx="292227" cy="292227"/>
          </a:xfrm>
          <a:prstGeom prst="foldedCorner">
            <a:avLst/>
          </a:prstGeom>
          <a:solidFill>
            <a:srgbClr val="FF99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400"/>
          </a:p>
        </p:txBody>
      </p:sp>
      <p:sp>
        <p:nvSpPr>
          <p:cNvPr id="18" name="メモ 17">
            <a:extLst>
              <a:ext uri="{FF2B5EF4-FFF2-40B4-BE49-F238E27FC236}">
                <a16:creationId xmlns:a16="http://schemas.microsoft.com/office/drawing/2014/main" id="{B3B0DC98-DF6F-BD88-FEFE-2A08A0EAEFC4}"/>
              </a:ext>
            </a:extLst>
          </p:cNvPr>
          <p:cNvSpPr/>
          <p:nvPr/>
        </p:nvSpPr>
        <p:spPr>
          <a:xfrm>
            <a:off x="10501866" y="4983048"/>
            <a:ext cx="292227" cy="292227"/>
          </a:xfrm>
          <a:prstGeom prst="foldedCorner">
            <a:avLst/>
          </a:prstGeom>
          <a:solidFill>
            <a:srgbClr val="FF99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400"/>
          </a:p>
        </p:txBody>
      </p:sp>
      <p:sp>
        <p:nvSpPr>
          <p:cNvPr id="37" name="メモ 36">
            <a:extLst>
              <a:ext uri="{FF2B5EF4-FFF2-40B4-BE49-F238E27FC236}">
                <a16:creationId xmlns:a16="http://schemas.microsoft.com/office/drawing/2014/main" id="{7F6F8911-F90D-4B04-A284-97D6B3F5C71A}"/>
              </a:ext>
            </a:extLst>
          </p:cNvPr>
          <p:cNvSpPr/>
          <p:nvPr/>
        </p:nvSpPr>
        <p:spPr>
          <a:xfrm>
            <a:off x="9156807" y="5934867"/>
            <a:ext cx="292227" cy="292227"/>
          </a:xfrm>
          <a:prstGeom prst="foldedCorner">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400"/>
          </a:p>
        </p:txBody>
      </p:sp>
      <p:sp>
        <p:nvSpPr>
          <p:cNvPr id="38" name="メモ 37">
            <a:extLst>
              <a:ext uri="{FF2B5EF4-FFF2-40B4-BE49-F238E27FC236}">
                <a16:creationId xmlns:a16="http://schemas.microsoft.com/office/drawing/2014/main" id="{7F6F8911-F90D-4B04-A284-97D6B3F5C71A}"/>
              </a:ext>
            </a:extLst>
          </p:cNvPr>
          <p:cNvSpPr/>
          <p:nvPr/>
        </p:nvSpPr>
        <p:spPr>
          <a:xfrm>
            <a:off x="9640219" y="5934867"/>
            <a:ext cx="292227" cy="292227"/>
          </a:xfrm>
          <a:prstGeom prst="foldedCorner">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400"/>
          </a:p>
        </p:txBody>
      </p:sp>
      <p:sp>
        <p:nvSpPr>
          <p:cNvPr id="39" name="メモ 38">
            <a:extLst>
              <a:ext uri="{FF2B5EF4-FFF2-40B4-BE49-F238E27FC236}">
                <a16:creationId xmlns:a16="http://schemas.microsoft.com/office/drawing/2014/main" id="{7F6F8911-F90D-4B04-A284-97D6B3F5C71A}"/>
              </a:ext>
            </a:extLst>
          </p:cNvPr>
          <p:cNvSpPr/>
          <p:nvPr/>
        </p:nvSpPr>
        <p:spPr>
          <a:xfrm>
            <a:off x="10073887" y="5921091"/>
            <a:ext cx="292227" cy="292227"/>
          </a:xfrm>
          <a:prstGeom prst="foldedCorner">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400"/>
          </a:p>
        </p:txBody>
      </p:sp>
      <p:sp>
        <p:nvSpPr>
          <p:cNvPr id="40" name="メモ 39">
            <a:extLst>
              <a:ext uri="{FF2B5EF4-FFF2-40B4-BE49-F238E27FC236}">
                <a16:creationId xmlns:a16="http://schemas.microsoft.com/office/drawing/2014/main" id="{7F6F8911-F90D-4B04-A284-97D6B3F5C71A}"/>
              </a:ext>
            </a:extLst>
          </p:cNvPr>
          <p:cNvSpPr/>
          <p:nvPr/>
        </p:nvSpPr>
        <p:spPr>
          <a:xfrm>
            <a:off x="10507121" y="5921091"/>
            <a:ext cx="292227" cy="292227"/>
          </a:xfrm>
          <a:prstGeom prst="foldedCorner">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400"/>
          </a:p>
        </p:txBody>
      </p:sp>
      <p:cxnSp>
        <p:nvCxnSpPr>
          <p:cNvPr id="24" name="直線矢印コネクタ 23"/>
          <p:cNvCxnSpPr/>
          <p:nvPr/>
        </p:nvCxnSpPr>
        <p:spPr>
          <a:xfrm flipV="1">
            <a:off x="7734835" y="5284637"/>
            <a:ext cx="1160585" cy="602044"/>
          </a:xfrm>
          <a:prstGeom prst="straightConnector1">
            <a:avLst/>
          </a:prstGeom>
          <a:ln w="1016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5" name="テキスト ボックス 24"/>
          <p:cNvSpPr txBox="1"/>
          <p:nvPr/>
        </p:nvSpPr>
        <p:spPr>
          <a:xfrm>
            <a:off x="4197984" y="5897227"/>
            <a:ext cx="3679923" cy="400110"/>
          </a:xfrm>
          <a:prstGeom prst="rect">
            <a:avLst/>
          </a:prstGeom>
          <a:noFill/>
        </p:spPr>
        <p:txBody>
          <a:bodyPr wrap="square" rtlCol="0">
            <a:spAutoFit/>
          </a:bodyPr>
          <a:lstStyle/>
          <a:p>
            <a:r>
              <a:rPr kumimoji="1" lang="ja-JP" altLang="en-US" sz="2000" b="1" dirty="0">
                <a:solidFill>
                  <a:srgbClr val="FF0000"/>
                </a:solidFill>
                <a:latin typeface="MS UI Gothic" panose="020B0600070205080204" pitchFamily="50" charset="-128"/>
                <a:ea typeface="MS UI Gothic" panose="020B0600070205080204" pitchFamily="50" charset="-128"/>
              </a:rPr>
              <a:t>ワーク４終了後の完成イメージです</a:t>
            </a:r>
          </a:p>
        </p:txBody>
      </p:sp>
      <p:sp>
        <p:nvSpPr>
          <p:cNvPr id="27" name="メモ 26">
            <a:extLst>
              <a:ext uri="{FF2B5EF4-FFF2-40B4-BE49-F238E27FC236}">
                <a16:creationId xmlns:a16="http://schemas.microsoft.com/office/drawing/2014/main" id="{68E770B5-D035-75E8-6092-391E164DBAFF}"/>
              </a:ext>
            </a:extLst>
          </p:cNvPr>
          <p:cNvSpPr>
            <a:spLocks noChangeAspect="1"/>
          </p:cNvSpPr>
          <p:nvPr/>
        </p:nvSpPr>
        <p:spPr>
          <a:xfrm>
            <a:off x="9103854" y="1905914"/>
            <a:ext cx="998640" cy="998640"/>
          </a:xfrm>
          <a:prstGeom prst="foldedCorner">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2400" b="1" dirty="0">
                <a:solidFill>
                  <a:schemeClr val="tx1"/>
                </a:solidFill>
                <a:latin typeface="MS UI Gothic" panose="020B0600070205080204" pitchFamily="50" charset="-128"/>
                <a:ea typeface="MS UI Gothic" panose="020B0600070205080204" pitchFamily="50" charset="-128"/>
              </a:rPr>
              <a:t>環境</a:t>
            </a:r>
          </a:p>
        </p:txBody>
      </p:sp>
      <p:sp>
        <p:nvSpPr>
          <p:cNvPr id="28" name="メモ 27">
            <a:extLst>
              <a:ext uri="{FF2B5EF4-FFF2-40B4-BE49-F238E27FC236}">
                <a16:creationId xmlns:a16="http://schemas.microsoft.com/office/drawing/2014/main" id="{E506D048-BAED-6C77-ED09-06BA9D59C01F}"/>
              </a:ext>
            </a:extLst>
          </p:cNvPr>
          <p:cNvSpPr/>
          <p:nvPr/>
        </p:nvSpPr>
        <p:spPr>
          <a:xfrm>
            <a:off x="9164675" y="5432627"/>
            <a:ext cx="292226" cy="292226"/>
          </a:xfrm>
          <a:prstGeom prst="foldedCorner">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400"/>
          </a:p>
        </p:txBody>
      </p:sp>
      <p:sp>
        <p:nvSpPr>
          <p:cNvPr id="29" name="メモ 28">
            <a:extLst>
              <a:ext uri="{FF2B5EF4-FFF2-40B4-BE49-F238E27FC236}">
                <a16:creationId xmlns:a16="http://schemas.microsoft.com/office/drawing/2014/main" id="{CFCD775A-CFF5-27CC-DF26-05E33678156A}"/>
              </a:ext>
            </a:extLst>
          </p:cNvPr>
          <p:cNvSpPr/>
          <p:nvPr/>
        </p:nvSpPr>
        <p:spPr>
          <a:xfrm>
            <a:off x="9644030" y="5432628"/>
            <a:ext cx="292227" cy="292227"/>
          </a:xfrm>
          <a:prstGeom prst="foldedCorner">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400"/>
          </a:p>
        </p:txBody>
      </p:sp>
      <p:sp>
        <p:nvSpPr>
          <p:cNvPr id="32" name="メモ 31">
            <a:extLst>
              <a:ext uri="{FF2B5EF4-FFF2-40B4-BE49-F238E27FC236}">
                <a16:creationId xmlns:a16="http://schemas.microsoft.com/office/drawing/2014/main" id="{7F6F8911-F90D-4B04-A284-97D6B3F5C71A}"/>
              </a:ext>
            </a:extLst>
          </p:cNvPr>
          <p:cNvSpPr/>
          <p:nvPr/>
        </p:nvSpPr>
        <p:spPr>
          <a:xfrm>
            <a:off x="10066061" y="5432628"/>
            <a:ext cx="292227" cy="292227"/>
          </a:xfrm>
          <a:prstGeom prst="foldedCorner">
            <a:avLst/>
          </a:prstGeom>
          <a:solidFill>
            <a:srgbClr val="FF99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400"/>
          </a:p>
        </p:txBody>
      </p:sp>
      <p:sp>
        <p:nvSpPr>
          <p:cNvPr id="41" name="メモ 40">
            <a:extLst>
              <a:ext uri="{FF2B5EF4-FFF2-40B4-BE49-F238E27FC236}">
                <a16:creationId xmlns:a16="http://schemas.microsoft.com/office/drawing/2014/main" id="{B3B0DC98-DF6F-BD88-FEFE-2A08A0EAEFC4}"/>
              </a:ext>
            </a:extLst>
          </p:cNvPr>
          <p:cNvSpPr/>
          <p:nvPr/>
        </p:nvSpPr>
        <p:spPr>
          <a:xfrm>
            <a:off x="10505676" y="5432628"/>
            <a:ext cx="292227" cy="292227"/>
          </a:xfrm>
          <a:prstGeom prst="foldedCorner">
            <a:avLst/>
          </a:prstGeom>
          <a:solidFill>
            <a:srgbClr val="FF99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2400"/>
          </a:p>
        </p:txBody>
      </p:sp>
      <p:sp>
        <p:nvSpPr>
          <p:cNvPr id="5" name="スライド番号プレースホルダー 4"/>
          <p:cNvSpPr>
            <a:spLocks noGrp="1"/>
          </p:cNvSpPr>
          <p:nvPr>
            <p:ph type="sldNum" idx="12"/>
          </p:nvPr>
        </p:nvSpPr>
        <p:spPr/>
        <p:txBody>
          <a:bodyPr/>
          <a:lstStyle/>
          <a:p>
            <a:fld id="{00000000-1234-1234-1234-123412341234}" type="slidenum">
              <a:rPr lang="en-US" altLang="ja" smtClean="0"/>
              <a:pPr/>
              <a:t>37</a:t>
            </a:fld>
            <a:endParaRPr lang="ja" altLang="en-US"/>
          </a:p>
        </p:txBody>
      </p:sp>
    </p:spTree>
    <p:extLst>
      <p:ext uri="{BB962C8B-B14F-4D97-AF65-F5344CB8AC3E}">
        <p14:creationId xmlns:p14="http://schemas.microsoft.com/office/powerpoint/2010/main" val="22155075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Google Shape;75;p17">
            <a:extLst>
              <a:ext uri="{FF2B5EF4-FFF2-40B4-BE49-F238E27FC236}">
                <a16:creationId xmlns:a16="http://schemas.microsoft.com/office/drawing/2014/main" id="{03D3824F-BEDF-CFB7-D02C-C2122F4D197C}"/>
              </a:ext>
            </a:extLst>
          </p:cNvPr>
          <p:cNvSpPr/>
          <p:nvPr/>
        </p:nvSpPr>
        <p:spPr>
          <a:xfrm rot="10800000" flipH="1">
            <a:off x="5146713" y="3535615"/>
            <a:ext cx="1908000" cy="85744"/>
          </a:xfrm>
          <a:prstGeom prst="rect">
            <a:avLst/>
          </a:prstGeom>
          <a:solidFill>
            <a:srgbClr val="FFFF00"/>
          </a:solidFill>
          <a:ln>
            <a:noFill/>
          </a:ln>
        </p:spPr>
        <p:txBody>
          <a:bodyPr spcFirstLastPara="1" wrap="square" lIns="91433" tIns="45700" rIns="91433" bIns="45700" anchor="ctr" anchorCtr="0">
            <a:noAutofit/>
          </a:bodyPr>
          <a:lstStyle/>
          <a:p>
            <a:pPr algn="ctr" defTabSz="1219170">
              <a:buClr>
                <a:srgbClr val="000000"/>
              </a:buClr>
              <a:defRPr/>
            </a:pPr>
            <a:endParaRPr kumimoji="0" sz="1600" kern="0" dirty="0">
              <a:solidFill>
                <a:srgbClr val="000000">
                  <a:lumMod val="75000"/>
                  <a:lumOff val="25000"/>
                </a:srgbClr>
              </a:solidFill>
              <a:latin typeface="MS UI Gothic" panose="020B0600070205080204" pitchFamily="34" charset="-128"/>
              <a:ea typeface="MS UI Gothic" panose="020B0600070205080204" pitchFamily="34" charset="-128"/>
              <a:cs typeface="Calibri"/>
              <a:sym typeface="Calibri"/>
            </a:endParaRPr>
          </a:p>
        </p:txBody>
      </p:sp>
      <p:sp>
        <p:nvSpPr>
          <p:cNvPr id="5" name="タイトル 4">
            <a:extLst>
              <a:ext uri="{FF2B5EF4-FFF2-40B4-BE49-F238E27FC236}">
                <a16:creationId xmlns:a16="http://schemas.microsoft.com/office/drawing/2014/main" id="{6C0154A0-45CE-0FBE-FDCE-293964B8E415}"/>
              </a:ext>
            </a:extLst>
          </p:cNvPr>
          <p:cNvSpPr>
            <a:spLocks noGrp="1"/>
          </p:cNvSpPr>
          <p:nvPr>
            <p:ph type="title"/>
          </p:nvPr>
        </p:nvSpPr>
        <p:spPr>
          <a:xfrm>
            <a:off x="415600" y="2831288"/>
            <a:ext cx="11360800" cy="1122400"/>
          </a:xfrm>
        </p:spPr>
        <p:txBody>
          <a:bodyPr>
            <a:noAutofit/>
          </a:bodyPr>
          <a:lstStyle/>
          <a:p>
            <a:r>
              <a:rPr lang="ja-JP" altLang="en-US" sz="4000" dirty="0" smtClean="0"/>
              <a:t>これから</a:t>
            </a:r>
            <a:endParaRPr lang="ja-JP" altLang="en-US" sz="3200" dirty="0"/>
          </a:p>
        </p:txBody>
      </p:sp>
      <p:sp>
        <p:nvSpPr>
          <p:cNvPr id="3" name="スライド番号プレースホルダー 2"/>
          <p:cNvSpPr>
            <a:spLocks noGrp="1"/>
          </p:cNvSpPr>
          <p:nvPr>
            <p:ph type="sldNum" idx="12"/>
          </p:nvPr>
        </p:nvSpPr>
        <p:spPr/>
        <p:txBody>
          <a:bodyPr/>
          <a:lstStyle/>
          <a:p>
            <a:fld id="{00000000-1234-1234-1234-123412341234}" type="slidenum">
              <a:rPr lang="en-US" altLang="ja" smtClean="0"/>
              <a:pPr/>
              <a:t>38</a:t>
            </a:fld>
            <a:endParaRPr lang="ja" altLang="en-US"/>
          </a:p>
        </p:txBody>
      </p:sp>
    </p:spTree>
    <p:extLst>
      <p:ext uri="{BB962C8B-B14F-4D97-AF65-F5344CB8AC3E}">
        <p14:creationId xmlns:p14="http://schemas.microsoft.com/office/powerpoint/2010/main" val="6076312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AB356F6-3EF0-AC5D-937E-CE36DF615E2F}"/>
              </a:ext>
            </a:extLst>
          </p:cNvPr>
          <p:cNvSpPr>
            <a:spLocks noGrp="1"/>
          </p:cNvSpPr>
          <p:nvPr>
            <p:ph type="title"/>
          </p:nvPr>
        </p:nvSpPr>
        <p:spPr/>
        <p:txBody>
          <a:bodyPr>
            <a:normAutofit/>
          </a:bodyPr>
          <a:lstStyle/>
          <a:p>
            <a:r>
              <a:rPr kumimoji="1" lang="ja-JP" altLang="en-US" sz="3200" dirty="0"/>
              <a:t>インタビューを結果をどのように活かすか</a:t>
            </a:r>
          </a:p>
        </p:txBody>
      </p:sp>
      <p:grpSp>
        <p:nvGrpSpPr>
          <p:cNvPr id="12" name="グループ化 11">
            <a:extLst>
              <a:ext uri="{FF2B5EF4-FFF2-40B4-BE49-F238E27FC236}">
                <a16:creationId xmlns:a16="http://schemas.microsoft.com/office/drawing/2014/main" id="{AAAB0C6F-35F9-12E1-E5B7-F9466B6135A6}"/>
              </a:ext>
            </a:extLst>
          </p:cNvPr>
          <p:cNvGrpSpPr/>
          <p:nvPr/>
        </p:nvGrpSpPr>
        <p:grpSpPr>
          <a:xfrm>
            <a:off x="873852" y="2209951"/>
            <a:ext cx="10444293" cy="4314123"/>
            <a:chOff x="1826968" y="1205209"/>
            <a:chExt cx="5403833" cy="3261070"/>
          </a:xfrm>
        </p:grpSpPr>
        <p:sp>
          <p:nvSpPr>
            <p:cNvPr id="5" name="正方形/長方形 4">
              <a:extLst>
                <a:ext uri="{FF2B5EF4-FFF2-40B4-BE49-F238E27FC236}">
                  <a16:creationId xmlns:a16="http://schemas.microsoft.com/office/drawing/2014/main" id="{27B7F78B-8BDB-AD31-42AB-BA471C96C637}"/>
                </a:ext>
              </a:extLst>
            </p:cNvPr>
            <p:cNvSpPr/>
            <p:nvPr/>
          </p:nvSpPr>
          <p:spPr>
            <a:xfrm>
              <a:off x="1826968" y="1205209"/>
              <a:ext cx="949786" cy="996043"/>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kumimoji="1" lang="ja-JP" altLang="en-US"/>
                <a:t>事実</a:t>
              </a:r>
            </a:p>
          </p:txBody>
        </p:sp>
        <p:sp>
          <p:nvSpPr>
            <p:cNvPr id="6" name="正方形/長方形 5">
              <a:extLst>
                <a:ext uri="{FF2B5EF4-FFF2-40B4-BE49-F238E27FC236}">
                  <a16:creationId xmlns:a16="http://schemas.microsoft.com/office/drawing/2014/main" id="{21DBF62D-2596-6E7A-DF1F-BEBC5D982F7B}"/>
                </a:ext>
              </a:extLst>
            </p:cNvPr>
            <p:cNvSpPr/>
            <p:nvPr/>
          </p:nvSpPr>
          <p:spPr>
            <a:xfrm>
              <a:off x="1826968" y="2337722"/>
              <a:ext cx="949786" cy="996043"/>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kumimoji="1" lang="ja-JP" altLang="en-US"/>
                <a:t>感情</a:t>
              </a:r>
            </a:p>
          </p:txBody>
        </p:sp>
        <p:sp>
          <p:nvSpPr>
            <p:cNvPr id="7" name="正方形/長方形 6">
              <a:extLst>
                <a:ext uri="{FF2B5EF4-FFF2-40B4-BE49-F238E27FC236}">
                  <a16:creationId xmlns:a16="http://schemas.microsoft.com/office/drawing/2014/main" id="{A85ACE84-73B6-2581-D729-DF6C44ECC4E9}"/>
                </a:ext>
              </a:extLst>
            </p:cNvPr>
            <p:cNvSpPr/>
            <p:nvPr/>
          </p:nvSpPr>
          <p:spPr>
            <a:xfrm>
              <a:off x="1826968" y="3470236"/>
              <a:ext cx="949786" cy="996043"/>
            </a:xfrm>
            <a:prstGeom prst="rect">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kumimoji="1" lang="ja-JP" altLang="en-US"/>
                <a:t>価値観</a:t>
              </a:r>
            </a:p>
          </p:txBody>
        </p:sp>
        <p:sp>
          <p:nvSpPr>
            <p:cNvPr id="9" name="正方形/長方形 8">
              <a:extLst>
                <a:ext uri="{FF2B5EF4-FFF2-40B4-BE49-F238E27FC236}">
                  <a16:creationId xmlns:a16="http://schemas.microsoft.com/office/drawing/2014/main" id="{75A41268-D23C-2DF0-BDCC-5470A0F33316}"/>
                </a:ext>
              </a:extLst>
            </p:cNvPr>
            <p:cNvSpPr/>
            <p:nvPr/>
          </p:nvSpPr>
          <p:spPr>
            <a:xfrm>
              <a:off x="2873010" y="1205209"/>
              <a:ext cx="4357791" cy="99604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marL="285750" indent="-285750">
                <a:buFont typeface="Arial" panose="020B0604020202020204" pitchFamily="34" charset="0"/>
                <a:buChar char="•"/>
              </a:pPr>
              <a:r>
                <a:rPr lang="ja-JP" altLang="en-US" dirty="0"/>
                <a:t>まず最初に確認しましょう</a:t>
              </a:r>
              <a:endParaRPr lang="en-US" altLang="ja-JP" dirty="0"/>
            </a:p>
            <a:p>
              <a:pPr marL="285750" indent="-285750">
                <a:buFont typeface="Arial" panose="020B0604020202020204" pitchFamily="34" charset="0"/>
                <a:buChar char="•"/>
              </a:pPr>
              <a:r>
                <a:rPr lang="ja-JP" altLang="en-US" dirty="0"/>
                <a:t>現在の状況について、確証あるデータに基づき分析しましょう</a:t>
              </a:r>
              <a:endParaRPr kumimoji="1" lang="en-US" altLang="ja-JP" dirty="0"/>
            </a:p>
            <a:p>
              <a:pPr marL="285750" indent="-285750">
                <a:buFont typeface="Arial" panose="020B0604020202020204" pitchFamily="34" charset="0"/>
                <a:buChar char="•"/>
              </a:pPr>
              <a:r>
                <a:rPr kumimoji="1" lang="ja-JP" altLang="en-US" dirty="0"/>
                <a:t>根拠を確認し、曖昧な部分は鵜呑みにしない（人の記憶はだいたい間違っている）</a:t>
              </a:r>
              <a:endParaRPr kumimoji="1" lang="en-US" altLang="ja-JP" dirty="0"/>
            </a:p>
          </p:txBody>
        </p:sp>
        <p:sp>
          <p:nvSpPr>
            <p:cNvPr id="10" name="正方形/長方形 9">
              <a:extLst>
                <a:ext uri="{FF2B5EF4-FFF2-40B4-BE49-F238E27FC236}">
                  <a16:creationId xmlns:a16="http://schemas.microsoft.com/office/drawing/2014/main" id="{BF2245F0-0B93-CE1A-9147-B782C0134106}"/>
                </a:ext>
              </a:extLst>
            </p:cNvPr>
            <p:cNvSpPr/>
            <p:nvPr/>
          </p:nvSpPr>
          <p:spPr>
            <a:xfrm>
              <a:off x="2873010" y="2337722"/>
              <a:ext cx="4357791" cy="99604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marL="285750" indent="-285750">
                <a:buFont typeface="Arial" panose="020B0604020202020204" pitchFamily="34" charset="0"/>
                <a:buChar char="•"/>
              </a:pPr>
              <a:r>
                <a:rPr kumimoji="1" lang="ja-JP" altLang="en-US" dirty="0"/>
                <a:t>感情と事実は常に切り分けて聞きましょう</a:t>
              </a:r>
              <a:endParaRPr kumimoji="1" lang="en-US" altLang="ja-JP" dirty="0"/>
            </a:p>
            <a:p>
              <a:pPr marL="285750" indent="-285750">
                <a:buFont typeface="Arial" panose="020B0604020202020204" pitchFamily="34" charset="0"/>
                <a:buChar char="•"/>
              </a:pPr>
              <a:r>
                <a:rPr kumimoji="1" lang="ja-JP" altLang="en-US" dirty="0"/>
                <a:t>ムカついた気持ちなどは、どうやったらプラスに</a:t>
              </a:r>
              <a:r>
                <a:rPr lang="ja-JP" altLang="en-US" dirty="0"/>
                <a:t>転じるか</a:t>
              </a:r>
              <a:r>
                <a:rPr kumimoji="1" lang="ja-JP" altLang="en-US" dirty="0"/>
                <a:t>考えましょう</a:t>
              </a:r>
            </a:p>
          </p:txBody>
        </p:sp>
        <p:sp>
          <p:nvSpPr>
            <p:cNvPr id="11" name="正方形/長方形 10">
              <a:extLst>
                <a:ext uri="{FF2B5EF4-FFF2-40B4-BE49-F238E27FC236}">
                  <a16:creationId xmlns:a16="http://schemas.microsoft.com/office/drawing/2014/main" id="{7F7F5518-DF8D-6945-3A22-524AE1D682B5}"/>
                </a:ext>
              </a:extLst>
            </p:cNvPr>
            <p:cNvSpPr/>
            <p:nvPr/>
          </p:nvSpPr>
          <p:spPr>
            <a:xfrm>
              <a:off x="2873010" y="3470236"/>
              <a:ext cx="4357791" cy="996043"/>
            </a:xfrm>
            <a:prstGeom prst="rect">
              <a:avLst/>
            </a:prstGeom>
          </p:spPr>
          <p:style>
            <a:lnRef idx="2">
              <a:schemeClr val="dk1"/>
            </a:lnRef>
            <a:fillRef idx="1">
              <a:schemeClr val="lt1"/>
            </a:fillRef>
            <a:effectRef idx="0">
              <a:schemeClr val="dk1"/>
            </a:effectRef>
            <a:fontRef idx="minor">
              <a:schemeClr val="dk1"/>
            </a:fontRef>
          </p:style>
          <p:txBody>
            <a:bodyPr rtlCol="0" anchor="ctr"/>
            <a:lstStyle/>
            <a:p>
              <a:pPr marL="285750" indent="-285750">
                <a:buFont typeface="Arial" panose="020B0604020202020204" pitchFamily="34" charset="0"/>
                <a:buChar char="•"/>
              </a:pPr>
              <a:r>
                <a:rPr lang="ja-JP" altLang="en-US" dirty="0"/>
                <a:t>物事の判断基準、何を大事にして生きているのかを探りましょう</a:t>
              </a:r>
              <a:endParaRPr lang="en-US" altLang="ja-JP" dirty="0"/>
            </a:p>
            <a:p>
              <a:pPr marL="285750" indent="-285750">
                <a:buFont typeface="Arial" panose="020B0604020202020204" pitchFamily="34" charset="0"/>
                <a:buChar char="•"/>
              </a:pPr>
              <a:r>
                <a:rPr kumimoji="1" lang="ja-JP" altLang="en-US" sz="1800" dirty="0"/>
                <a:t>同じ考え方をする人がどれくらいいるのか考えてみましょう</a:t>
              </a:r>
              <a:endParaRPr lang="en-US" altLang="ja-JP" dirty="0"/>
            </a:p>
            <a:p>
              <a:pPr marL="285750" indent="-285750">
                <a:buFont typeface="Arial" panose="020B0604020202020204" pitchFamily="34" charset="0"/>
                <a:buChar char="•"/>
              </a:pPr>
              <a:r>
                <a:rPr lang="ja-JP" altLang="en-US" dirty="0"/>
                <a:t>人を動かすにはどういったスイッチが必要なのかを把握しましょう</a:t>
              </a:r>
              <a:endParaRPr lang="en-US" altLang="ja-JP" dirty="0"/>
            </a:p>
          </p:txBody>
        </p:sp>
      </p:grpSp>
      <p:sp>
        <p:nvSpPr>
          <p:cNvPr id="4" name="テキスト ボックス 3">
            <a:extLst>
              <a:ext uri="{FF2B5EF4-FFF2-40B4-BE49-F238E27FC236}">
                <a16:creationId xmlns:a16="http://schemas.microsoft.com/office/drawing/2014/main" id="{3F702DAF-E322-FE78-FBC3-648782822E0E}"/>
              </a:ext>
            </a:extLst>
          </p:cNvPr>
          <p:cNvSpPr txBox="1"/>
          <p:nvPr/>
        </p:nvSpPr>
        <p:spPr>
          <a:xfrm>
            <a:off x="873853" y="854168"/>
            <a:ext cx="10444293" cy="1200329"/>
          </a:xfrm>
          <a:prstGeom prst="rect">
            <a:avLst/>
          </a:prstGeom>
          <a:noFill/>
        </p:spPr>
        <p:txBody>
          <a:bodyPr wrap="square" rtlCol="0">
            <a:spAutoFit/>
          </a:bodyPr>
          <a:lstStyle/>
          <a:p>
            <a:r>
              <a:rPr lang="ja-JP" altLang="en-US" sz="2400" dirty="0"/>
              <a:t>聞いたことをすべて真に受けないことも重要です</a:t>
            </a:r>
            <a:endParaRPr lang="en-US" altLang="ja-JP" sz="2400" dirty="0"/>
          </a:p>
          <a:p>
            <a:r>
              <a:rPr kumimoji="1" lang="ja-JP" altLang="en-US" sz="2400" dirty="0"/>
              <a:t>何が重要で何が重要でないかを見極め、自分たちのアイデアに適切に取り込む必要があります</a:t>
            </a:r>
          </a:p>
        </p:txBody>
      </p:sp>
      <p:sp>
        <p:nvSpPr>
          <p:cNvPr id="8" name="スライド番号プレースホルダー 7"/>
          <p:cNvSpPr>
            <a:spLocks noGrp="1"/>
          </p:cNvSpPr>
          <p:nvPr>
            <p:ph type="sldNum" idx="12"/>
          </p:nvPr>
        </p:nvSpPr>
        <p:spPr/>
        <p:txBody>
          <a:bodyPr/>
          <a:lstStyle/>
          <a:p>
            <a:fld id="{00000000-1234-1234-1234-123412341234}" type="slidenum">
              <a:rPr lang="en-US" altLang="ja" smtClean="0"/>
              <a:pPr/>
              <a:t>39</a:t>
            </a:fld>
            <a:endParaRPr lang="ja" altLang="en-US"/>
          </a:p>
        </p:txBody>
      </p:sp>
    </p:spTree>
    <p:extLst>
      <p:ext uri="{BB962C8B-B14F-4D97-AF65-F5344CB8AC3E}">
        <p14:creationId xmlns:p14="http://schemas.microsoft.com/office/powerpoint/2010/main" val="27486374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Google Shape;75;p17">
            <a:extLst>
              <a:ext uri="{FF2B5EF4-FFF2-40B4-BE49-F238E27FC236}">
                <a16:creationId xmlns:a16="http://schemas.microsoft.com/office/drawing/2014/main" id="{51D4D8FF-E103-E3C6-5563-F29D1B34F64A}"/>
              </a:ext>
            </a:extLst>
          </p:cNvPr>
          <p:cNvSpPr/>
          <p:nvPr/>
        </p:nvSpPr>
        <p:spPr>
          <a:xfrm rot="10800000" flipH="1">
            <a:off x="3971138" y="3286848"/>
            <a:ext cx="4176000" cy="112634"/>
          </a:xfrm>
          <a:prstGeom prst="rect">
            <a:avLst/>
          </a:prstGeom>
          <a:solidFill>
            <a:srgbClr val="FFFF00"/>
          </a:solidFill>
          <a:ln>
            <a:noFill/>
          </a:ln>
        </p:spPr>
        <p:txBody>
          <a:bodyPr spcFirstLastPara="1" wrap="square" lIns="91433" tIns="45700" rIns="91433" bIns="45700" anchor="ctr" anchorCtr="0">
            <a:noAutofit/>
          </a:bodyPr>
          <a:lstStyle/>
          <a:p>
            <a:pPr algn="ctr" defTabSz="1219170">
              <a:buClr>
                <a:srgbClr val="000000"/>
              </a:buClr>
              <a:defRPr/>
            </a:pPr>
            <a:endParaRPr kumimoji="0" sz="1600" kern="0" dirty="0">
              <a:solidFill>
                <a:srgbClr val="000000">
                  <a:lumMod val="75000"/>
                  <a:lumOff val="25000"/>
                </a:srgbClr>
              </a:solidFill>
              <a:latin typeface="MS UI Gothic" panose="020B0600070205080204" pitchFamily="34" charset="-128"/>
              <a:ea typeface="MS UI Gothic" panose="020B0600070205080204" pitchFamily="34" charset="-128"/>
              <a:cs typeface="Calibri"/>
              <a:sym typeface="Calibri"/>
            </a:endParaRPr>
          </a:p>
        </p:txBody>
      </p:sp>
      <p:sp>
        <p:nvSpPr>
          <p:cNvPr id="2" name="Google Shape;75;p17">
            <a:extLst>
              <a:ext uri="{FF2B5EF4-FFF2-40B4-BE49-F238E27FC236}">
                <a16:creationId xmlns:a16="http://schemas.microsoft.com/office/drawing/2014/main" id="{03D3824F-BEDF-CFB7-D02C-C2122F4D197C}"/>
              </a:ext>
            </a:extLst>
          </p:cNvPr>
          <p:cNvSpPr/>
          <p:nvPr/>
        </p:nvSpPr>
        <p:spPr>
          <a:xfrm rot="10800000" flipH="1">
            <a:off x="3139710" y="3877566"/>
            <a:ext cx="5871028" cy="112634"/>
          </a:xfrm>
          <a:prstGeom prst="rect">
            <a:avLst/>
          </a:prstGeom>
          <a:solidFill>
            <a:srgbClr val="FFFF00"/>
          </a:solidFill>
          <a:ln>
            <a:noFill/>
          </a:ln>
        </p:spPr>
        <p:txBody>
          <a:bodyPr spcFirstLastPara="1" wrap="square" lIns="91433" tIns="45700" rIns="91433" bIns="45700" anchor="ctr" anchorCtr="0">
            <a:noAutofit/>
          </a:bodyPr>
          <a:lstStyle/>
          <a:p>
            <a:pPr algn="ctr" defTabSz="1219170">
              <a:buClr>
                <a:srgbClr val="000000"/>
              </a:buClr>
              <a:defRPr/>
            </a:pPr>
            <a:endParaRPr kumimoji="0" sz="1600" kern="0" dirty="0">
              <a:solidFill>
                <a:srgbClr val="000000">
                  <a:lumMod val="75000"/>
                  <a:lumOff val="25000"/>
                </a:srgbClr>
              </a:solidFill>
              <a:latin typeface="MS UI Gothic" panose="020B0600070205080204" pitchFamily="34" charset="-128"/>
              <a:ea typeface="MS UI Gothic" panose="020B0600070205080204" pitchFamily="34" charset="-128"/>
              <a:cs typeface="Calibri"/>
              <a:sym typeface="Calibri"/>
            </a:endParaRPr>
          </a:p>
        </p:txBody>
      </p:sp>
      <p:sp>
        <p:nvSpPr>
          <p:cNvPr id="5" name="タイトル 4">
            <a:extLst>
              <a:ext uri="{FF2B5EF4-FFF2-40B4-BE49-F238E27FC236}">
                <a16:creationId xmlns:a16="http://schemas.microsoft.com/office/drawing/2014/main" id="{6C0154A0-45CE-0FBE-FDCE-293964B8E415}"/>
              </a:ext>
            </a:extLst>
          </p:cNvPr>
          <p:cNvSpPr>
            <a:spLocks noGrp="1"/>
          </p:cNvSpPr>
          <p:nvPr>
            <p:ph type="title"/>
          </p:nvPr>
        </p:nvSpPr>
        <p:spPr/>
        <p:txBody>
          <a:bodyPr>
            <a:noAutofit/>
          </a:bodyPr>
          <a:lstStyle/>
          <a:p>
            <a:r>
              <a:rPr lang="en-US" altLang="ja-JP" sz="4000" dirty="0"/>
              <a:t>【</a:t>
            </a:r>
            <a:r>
              <a:rPr lang="ja-JP" altLang="en-US" sz="4000" dirty="0"/>
              <a:t>利用者調査入門</a:t>
            </a:r>
            <a:r>
              <a:rPr lang="en-US" altLang="ja-JP" sz="4000" dirty="0"/>
              <a:t>】</a:t>
            </a:r>
            <a:br>
              <a:rPr lang="en-US" altLang="ja-JP" sz="4000" dirty="0"/>
            </a:br>
            <a:r>
              <a:rPr lang="ja-JP" altLang="en-US" sz="4000" dirty="0"/>
              <a:t>インタビューによるサービス改善</a:t>
            </a:r>
          </a:p>
        </p:txBody>
      </p:sp>
      <p:sp>
        <p:nvSpPr>
          <p:cNvPr id="3" name="スライド番号プレースホルダー 2"/>
          <p:cNvSpPr>
            <a:spLocks noGrp="1"/>
          </p:cNvSpPr>
          <p:nvPr>
            <p:ph type="sldNum" idx="12"/>
          </p:nvPr>
        </p:nvSpPr>
        <p:spPr/>
        <p:txBody>
          <a:bodyPr/>
          <a:lstStyle/>
          <a:p>
            <a:fld id="{00000000-1234-1234-1234-123412341234}" type="slidenum">
              <a:rPr lang="en-US" altLang="ja" smtClean="0"/>
              <a:pPr/>
              <a:t>4</a:t>
            </a:fld>
            <a:endParaRPr lang="ja" altLang="en-US"/>
          </a:p>
        </p:txBody>
      </p:sp>
    </p:spTree>
    <p:extLst>
      <p:ext uri="{BB962C8B-B14F-4D97-AF65-F5344CB8AC3E}">
        <p14:creationId xmlns:p14="http://schemas.microsoft.com/office/powerpoint/2010/main" val="265663629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Google Shape;75;p17">
            <a:extLst>
              <a:ext uri="{FF2B5EF4-FFF2-40B4-BE49-F238E27FC236}">
                <a16:creationId xmlns:a16="http://schemas.microsoft.com/office/drawing/2014/main" id="{1D0CD635-B5B7-BFD1-3219-E5CACB937FD1}"/>
              </a:ext>
            </a:extLst>
          </p:cNvPr>
          <p:cNvSpPr/>
          <p:nvPr/>
        </p:nvSpPr>
        <p:spPr>
          <a:xfrm rot="10800000" flipH="1">
            <a:off x="322556" y="3929306"/>
            <a:ext cx="11453844" cy="121788"/>
          </a:xfrm>
          <a:prstGeom prst="rect">
            <a:avLst/>
          </a:prstGeom>
          <a:solidFill>
            <a:srgbClr val="FFFF00"/>
          </a:solidFill>
          <a:ln>
            <a:noFill/>
          </a:ln>
        </p:spPr>
        <p:txBody>
          <a:bodyPr spcFirstLastPara="1" wrap="square" lIns="91433" tIns="45700" rIns="91433" bIns="45700" anchor="ctr" anchorCtr="0">
            <a:noAutofit/>
          </a:bodyPr>
          <a:lstStyle/>
          <a:p>
            <a:pPr algn="ctr" defTabSz="1219170">
              <a:buClr>
                <a:srgbClr val="000000"/>
              </a:buClr>
              <a:defRPr/>
            </a:pPr>
            <a:endParaRPr kumimoji="0" sz="1600" kern="0" dirty="0">
              <a:solidFill>
                <a:srgbClr val="000000">
                  <a:lumMod val="75000"/>
                  <a:lumOff val="25000"/>
                </a:srgbClr>
              </a:solidFill>
              <a:latin typeface="MS UI Gothic" panose="020B0600070205080204" pitchFamily="34" charset="-128"/>
              <a:ea typeface="MS UI Gothic" panose="020B0600070205080204" pitchFamily="34" charset="-128"/>
              <a:cs typeface="Calibri"/>
              <a:sym typeface="Calibri"/>
            </a:endParaRPr>
          </a:p>
        </p:txBody>
      </p:sp>
      <p:sp>
        <p:nvSpPr>
          <p:cNvPr id="7" name="Google Shape;75;p17">
            <a:extLst>
              <a:ext uri="{FF2B5EF4-FFF2-40B4-BE49-F238E27FC236}">
                <a16:creationId xmlns:a16="http://schemas.microsoft.com/office/drawing/2014/main" id="{47B0EDC7-5CFB-9992-6EC4-0758503F315E}"/>
              </a:ext>
            </a:extLst>
          </p:cNvPr>
          <p:cNvSpPr/>
          <p:nvPr/>
        </p:nvSpPr>
        <p:spPr>
          <a:xfrm rot="10800000" flipH="1">
            <a:off x="622218" y="3323019"/>
            <a:ext cx="10908000" cy="121788"/>
          </a:xfrm>
          <a:prstGeom prst="rect">
            <a:avLst/>
          </a:prstGeom>
          <a:solidFill>
            <a:srgbClr val="FFFF00"/>
          </a:solidFill>
          <a:ln>
            <a:noFill/>
          </a:ln>
        </p:spPr>
        <p:txBody>
          <a:bodyPr spcFirstLastPara="1" wrap="square" lIns="91433" tIns="45700" rIns="91433" bIns="45700" anchor="ctr" anchorCtr="0">
            <a:noAutofit/>
          </a:bodyPr>
          <a:lstStyle/>
          <a:p>
            <a:pPr algn="ctr" defTabSz="1219170">
              <a:buClr>
                <a:srgbClr val="000000"/>
              </a:buClr>
              <a:defRPr/>
            </a:pPr>
            <a:endParaRPr kumimoji="0" sz="1600" kern="0" dirty="0">
              <a:solidFill>
                <a:srgbClr val="000000">
                  <a:lumMod val="75000"/>
                  <a:lumOff val="25000"/>
                </a:srgbClr>
              </a:solidFill>
              <a:latin typeface="MS UI Gothic" panose="020B0600070205080204" pitchFamily="34" charset="-128"/>
              <a:ea typeface="MS UI Gothic" panose="020B0600070205080204" pitchFamily="34" charset="-128"/>
              <a:cs typeface="Calibri"/>
              <a:sym typeface="Calibri"/>
            </a:endParaRPr>
          </a:p>
        </p:txBody>
      </p:sp>
      <p:sp>
        <p:nvSpPr>
          <p:cNvPr id="5" name="タイトル 4">
            <a:extLst>
              <a:ext uri="{FF2B5EF4-FFF2-40B4-BE49-F238E27FC236}">
                <a16:creationId xmlns:a16="http://schemas.microsoft.com/office/drawing/2014/main" id="{6C0154A0-45CE-0FBE-FDCE-293964B8E415}"/>
              </a:ext>
            </a:extLst>
          </p:cNvPr>
          <p:cNvSpPr>
            <a:spLocks noGrp="1"/>
          </p:cNvSpPr>
          <p:nvPr>
            <p:ph type="title"/>
          </p:nvPr>
        </p:nvSpPr>
        <p:spPr/>
        <p:txBody>
          <a:bodyPr>
            <a:noAutofit/>
          </a:bodyPr>
          <a:lstStyle/>
          <a:p>
            <a:r>
              <a:rPr lang="ja-JP" altLang="en-US" sz="4000" dirty="0"/>
              <a:t>利用者目線で利用者体験を考える最初の一歩として</a:t>
            </a:r>
            <a:r>
              <a:rPr lang="en-US" altLang="ja-JP" sz="4000" dirty="0"/>
              <a:t/>
            </a:r>
            <a:br>
              <a:rPr lang="en-US" altLang="ja-JP" sz="4000" dirty="0"/>
            </a:br>
            <a:r>
              <a:rPr lang="ja-JP" altLang="en-US" sz="4000" dirty="0"/>
              <a:t>まずは市民の声を聞いてみるところから始めてみてください</a:t>
            </a:r>
          </a:p>
        </p:txBody>
      </p:sp>
      <p:sp>
        <p:nvSpPr>
          <p:cNvPr id="2" name="スライド番号プレースホルダー 1"/>
          <p:cNvSpPr>
            <a:spLocks noGrp="1"/>
          </p:cNvSpPr>
          <p:nvPr>
            <p:ph type="sldNum" idx="12"/>
          </p:nvPr>
        </p:nvSpPr>
        <p:spPr/>
        <p:txBody>
          <a:bodyPr/>
          <a:lstStyle/>
          <a:p>
            <a:fld id="{00000000-1234-1234-1234-123412341234}" type="slidenum">
              <a:rPr lang="en-US" altLang="ja" smtClean="0"/>
              <a:pPr/>
              <a:t>40</a:t>
            </a:fld>
            <a:endParaRPr lang="ja" altLang="en-US"/>
          </a:p>
        </p:txBody>
      </p:sp>
    </p:spTree>
    <p:extLst>
      <p:ext uri="{BB962C8B-B14F-4D97-AF65-F5344CB8AC3E}">
        <p14:creationId xmlns:p14="http://schemas.microsoft.com/office/powerpoint/2010/main" val="47295657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Google Shape;75;p17">
            <a:extLst>
              <a:ext uri="{FF2B5EF4-FFF2-40B4-BE49-F238E27FC236}">
                <a16:creationId xmlns:a16="http://schemas.microsoft.com/office/drawing/2014/main" id="{1D0CD635-B5B7-BFD1-3219-E5CACB937FD1}"/>
              </a:ext>
            </a:extLst>
          </p:cNvPr>
          <p:cNvSpPr/>
          <p:nvPr/>
        </p:nvSpPr>
        <p:spPr>
          <a:xfrm rot="10800000" flipH="1">
            <a:off x="1055689" y="3850175"/>
            <a:ext cx="10111112" cy="121788"/>
          </a:xfrm>
          <a:prstGeom prst="rect">
            <a:avLst/>
          </a:prstGeom>
          <a:solidFill>
            <a:srgbClr val="FFFF00"/>
          </a:solidFill>
          <a:ln>
            <a:noFill/>
          </a:ln>
        </p:spPr>
        <p:txBody>
          <a:bodyPr spcFirstLastPara="1" wrap="square" lIns="91433" tIns="45700" rIns="91433" bIns="45700" anchor="ctr" anchorCtr="0">
            <a:noAutofit/>
          </a:bodyPr>
          <a:lstStyle/>
          <a:p>
            <a:pPr algn="ctr" defTabSz="1219170">
              <a:buClr>
                <a:srgbClr val="000000"/>
              </a:buClr>
              <a:defRPr/>
            </a:pPr>
            <a:endParaRPr kumimoji="0" sz="1600" kern="0" dirty="0">
              <a:solidFill>
                <a:srgbClr val="000000">
                  <a:lumMod val="75000"/>
                  <a:lumOff val="25000"/>
                </a:srgbClr>
              </a:solidFill>
              <a:latin typeface="MS UI Gothic" panose="020B0600070205080204" pitchFamily="34" charset="-128"/>
              <a:ea typeface="MS UI Gothic" panose="020B0600070205080204" pitchFamily="34" charset="-128"/>
              <a:cs typeface="Calibri"/>
              <a:sym typeface="Calibri"/>
            </a:endParaRPr>
          </a:p>
        </p:txBody>
      </p:sp>
      <p:sp>
        <p:nvSpPr>
          <p:cNvPr id="3" name="Google Shape;75;p17">
            <a:extLst>
              <a:ext uri="{FF2B5EF4-FFF2-40B4-BE49-F238E27FC236}">
                <a16:creationId xmlns:a16="http://schemas.microsoft.com/office/drawing/2014/main" id="{1CA5E129-766F-5FDA-C718-66A152C6E1B7}"/>
              </a:ext>
            </a:extLst>
          </p:cNvPr>
          <p:cNvSpPr/>
          <p:nvPr/>
        </p:nvSpPr>
        <p:spPr>
          <a:xfrm rot="10800000" flipH="1">
            <a:off x="4101478" y="3239287"/>
            <a:ext cx="3976280" cy="110582"/>
          </a:xfrm>
          <a:prstGeom prst="rect">
            <a:avLst/>
          </a:prstGeom>
          <a:solidFill>
            <a:srgbClr val="FFFF00"/>
          </a:solidFill>
          <a:ln>
            <a:noFill/>
          </a:ln>
        </p:spPr>
        <p:txBody>
          <a:bodyPr spcFirstLastPara="1" wrap="square" lIns="91433" tIns="45700" rIns="91433" bIns="45700" anchor="ctr" anchorCtr="0">
            <a:noAutofit/>
          </a:bodyPr>
          <a:lstStyle/>
          <a:p>
            <a:pPr algn="ctr" defTabSz="1219170">
              <a:buClr>
                <a:srgbClr val="000000"/>
              </a:buClr>
              <a:defRPr/>
            </a:pPr>
            <a:endParaRPr kumimoji="0" sz="1600" kern="0" dirty="0">
              <a:solidFill>
                <a:srgbClr val="000000">
                  <a:lumMod val="75000"/>
                  <a:lumOff val="25000"/>
                </a:srgbClr>
              </a:solidFill>
              <a:latin typeface="MS UI Gothic" panose="020B0600070205080204" pitchFamily="34" charset="-128"/>
              <a:ea typeface="MS UI Gothic" panose="020B0600070205080204" pitchFamily="34" charset="-128"/>
              <a:cs typeface="Calibri"/>
              <a:sym typeface="Calibri"/>
            </a:endParaRPr>
          </a:p>
        </p:txBody>
      </p:sp>
      <p:sp>
        <p:nvSpPr>
          <p:cNvPr id="5" name="タイトル 4">
            <a:extLst>
              <a:ext uri="{FF2B5EF4-FFF2-40B4-BE49-F238E27FC236}">
                <a16:creationId xmlns:a16="http://schemas.microsoft.com/office/drawing/2014/main" id="{6C0154A0-45CE-0FBE-FDCE-293964B8E415}"/>
              </a:ext>
            </a:extLst>
          </p:cNvPr>
          <p:cNvSpPr>
            <a:spLocks noGrp="1"/>
          </p:cNvSpPr>
          <p:nvPr>
            <p:ph type="title"/>
          </p:nvPr>
        </p:nvSpPr>
        <p:spPr>
          <a:xfrm>
            <a:off x="415600" y="2788669"/>
            <a:ext cx="11360800" cy="1122400"/>
          </a:xfrm>
        </p:spPr>
        <p:txBody>
          <a:bodyPr>
            <a:noAutofit/>
          </a:bodyPr>
          <a:lstStyle/>
          <a:p>
            <a:r>
              <a:rPr lang="ja-JP" altLang="en-US" sz="4000" dirty="0"/>
              <a:t>インタビューの次は</a:t>
            </a:r>
            <a:r>
              <a:rPr lang="en-US" altLang="ja-JP" sz="4000" dirty="0"/>
              <a:t/>
            </a:r>
            <a:br>
              <a:rPr lang="en-US" altLang="ja-JP" sz="4000" dirty="0"/>
            </a:br>
            <a:r>
              <a:rPr lang="ja-JP" altLang="en-US" sz="4000" dirty="0"/>
              <a:t>サービスの設計や課題解決策を考えるフェーズです</a:t>
            </a:r>
          </a:p>
        </p:txBody>
      </p:sp>
      <p:sp>
        <p:nvSpPr>
          <p:cNvPr id="2" name="スライド番号プレースホルダー 1"/>
          <p:cNvSpPr>
            <a:spLocks noGrp="1"/>
          </p:cNvSpPr>
          <p:nvPr>
            <p:ph type="sldNum" idx="12"/>
          </p:nvPr>
        </p:nvSpPr>
        <p:spPr/>
        <p:txBody>
          <a:bodyPr/>
          <a:lstStyle/>
          <a:p>
            <a:fld id="{00000000-1234-1234-1234-123412341234}" type="slidenum">
              <a:rPr lang="en-US" altLang="ja" smtClean="0"/>
              <a:pPr/>
              <a:t>41</a:t>
            </a:fld>
            <a:endParaRPr lang="ja" altLang="en-US"/>
          </a:p>
        </p:txBody>
      </p:sp>
    </p:spTree>
    <p:extLst>
      <p:ext uri="{BB962C8B-B14F-4D97-AF65-F5344CB8AC3E}">
        <p14:creationId xmlns:p14="http://schemas.microsoft.com/office/powerpoint/2010/main" val="4187668313"/>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Google Shape;75;p17">
            <a:extLst>
              <a:ext uri="{FF2B5EF4-FFF2-40B4-BE49-F238E27FC236}">
                <a16:creationId xmlns:a16="http://schemas.microsoft.com/office/drawing/2014/main" id="{1D0CD635-B5B7-BFD1-3219-E5CACB937FD1}"/>
              </a:ext>
            </a:extLst>
          </p:cNvPr>
          <p:cNvSpPr/>
          <p:nvPr/>
        </p:nvSpPr>
        <p:spPr>
          <a:xfrm rot="10800000" flipH="1">
            <a:off x="5280057" y="2955799"/>
            <a:ext cx="2592000" cy="121788"/>
          </a:xfrm>
          <a:prstGeom prst="rect">
            <a:avLst/>
          </a:prstGeom>
          <a:solidFill>
            <a:srgbClr val="FFFF00"/>
          </a:solidFill>
          <a:ln>
            <a:noFill/>
          </a:ln>
        </p:spPr>
        <p:txBody>
          <a:bodyPr spcFirstLastPara="1" wrap="square" lIns="91433" tIns="45700" rIns="91433" bIns="45700" anchor="ctr" anchorCtr="0">
            <a:noAutofit/>
          </a:bodyPr>
          <a:lstStyle/>
          <a:p>
            <a:pPr algn="ctr" defTabSz="1219170">
              <a:buClr>
                <a:srgbClr val="000000"/>
              </a:buClr>
              <a:defRPr/>
            </a:pPr>
            <a:endParaRPr kumimoji="0" sz="1600" kern="0" dirty="0">
              <a:solidFill>
                <a:srgbClr val="000000">
                  <a:lumMod val="75000"/>
                  <a:lumOff val="25000"/>
                </a:srgbClr>
              </a:solidFill>
              <a:latin typeface="MS UI Gothic" panose="020B0600070205080204" pitchFamily="34" charset="-128"/>
              <a:ea typeface="MS UI Gothic" panose="020B0600070205080204" pitchFamily="34" charset="-128"/>
              <a:cs typeface="Calibri"/>
              <a:sym typeface="Calibri"/>
            </a:endParaRPr>
          </a:p>
        </p:txBody>
      </p:sp>
      <p:sp>
        <p:nvSpPr>
          <p:cNvPr id="5" name="タイトル 1">
            <a:extLst>
              <a:ext uri="{FF2B5EF4-FFF2-40B4-BE49-F238E27FC236}">
                <a16:creationId xmlns:a16="http://schemas.microsoft.com/office/drawing/2014/main" id="{9DBBA148-FC55-E7CE-CBE0-F32EFA8A39FA}"/>
              </a:ext>
            </a:extLst>
          </p:cNvPr>
          <p:cNvSpPr>
            <a:spLocks noGrp="1"/>
          </p:cNvSpPr>
          <p:nvPr>
            <p:ph type="title"/>
          </p:nvPr>
        </p:nvSpPr>
        <p:spPr/>
        <p:txBody>
          <a:bodyPr/>
          <a:lstStyle/>
          <a:p>
            <a:r>
              <a:rPr kumimoji="1" lang="ja-JP" altLang="en-US" sz="3200" dirty="0"/>
              <a:t>課題解決のための考え方・フレームワークの紹介</a:t>
            </a:r>
            <a:endParaRPr kumimoji="1" lang="ja-JP" altLang="en-US" dirty="0"/>
          </a:p>
        </p:txBody>
      </p:sp>
      <p:pic>
        <p:nvPicPr>
          <p:cNvPr id="2050" name="Picture 2">
            <a:extLst>
              <a:ext uri="{FF2B5EF4-FFF2-40B4-BE49-F238E27FC236}">
                <a16:creationId xmlns:a16="http://schemas.microsoft.com/office/drawing/2014/main" id="{1FF4966B-A8CE-1A29-AD37-E9D4368E0090}"/>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020435" y="1159933"/>
            <a:ext cx="3712869" cy="4796988"/>
          </a:xfrm>
          <a:prstGeom prst="rect">
            <a:avLst/>
          </a:prstGeom>
          <a:noFill/>
          <a:extLst>
            <a:ext uri="{909E8E84-426E-40DD-AFC4-6F175D3DCCD1}">
              <a14:hiddenFill xmlns:a14="http://schemas.microsoft.com/office/drawing/2010/main">
                <a:solidFill>
                  <a:srgbClr val="FFFFFF"/>
                </a:solidFill>
              </a14:hiddenFill>
            </a:ext>
          </a:extLst>
        </p:spPr>
      </p:pic>
      <p:sp>
        <p:nvSpPr>
          <p:cNvPr id="2" name="テキスト ボックス 1">
            <a:extLst>
              <a:ext uri="{FF2B5EF4-FFF2-40B4-BE49-F238E27FC236}">
                <a16:creationId xmlns:a16="http://schemas.microsoft.com/office/drawing/2014/main" id="{C43DFBD9-FD5A-B814-A891-091C87E0FD4D}"/>
              </a:ext>
            </a:extLst>
          </p:cNvPr>
          <p:cNvSpPr txBox="1"/>
          <p:nvPr/>
        </p:nvSpPr>
        <p:spPr>
          <a:xfrm>
            <a:off x="5276192" y="1084164"/>
            <a:ext cx="6422321" cy="4785926"/>
          </a:xfrm>
          <a:prstGeom prst="rect">
            <a:avLst/>
          </a:prstGeom>
          <a:noFill/>
        </p:spPr>
        <p:txBody>
          <a:bodyPr wrap="square" rtlCol="0">
            <a:spAutoFit/>
          </a:bodyPr>
          <a:lstStyle/>
          <a:p>
            <a:r>
              <a:rPr lang="ja-JP" altLang="en-US" sz="2400" b="1" i="0" dirty="0">
                <a:solidFill>
                  <a:srgbClr val="0F1111"/>
                </a:solidFill>
                <a:effectLst/>
                <a:latin typeface="MS UI Gothic" panose="020B0600070205080204" pitchFamily="50" charset="-128"/>
                <a:ea typeface="MS UI Gothic" panose="020B0600070205080204" pitchFamily="50" charset="-128"/>
              </a:rPr>
              <a:t>「世界一やさしい問題解決の授業」</a:t>
            </a:r>
            <a:r>
              <a:rPr lang="ja-JP" altLang="en-US" sz="2400" b="1" dirty="0">
                <a:solidFill>
                  <a:srgbClr val="0F1111"/>
                </a:solidFill>
                <a:latin typeface="MS UI Gothic" panose="020B0600070205080204" pitchFamily="50" charset="-128"/>
                <a:ea typeface="MS UI Gothic" panose="020B0600070205080204" pitchFamily="50" charset="-128"/>
              </a:rPr>
              <a:t>　渡辺健介著</a:t>
            </a:r>
            <a:endParaRPr lang="en-US" altLang="ja-JP" sz="2400" b="1" dirty="0">
              <a:solidFill>
                <a:srgbClr val="0F1111"/>
              </a:solidFill>
              <a:latin typeface="MS UI Gothic" panose="020B0600070205080204" pitchFamily="50" charset="-128"/>
              <a:ea typeface="MS UI Gothic" panose="020B0600070205080204" pitchFamily="50" charset="-128"/>
            </a:endParaRPr>
          </a:p>
          <a:p>
            <a:endParaRPr lang="en-US" altLang="ja-JP" dirty="0">
              <a:latin typeface="MS UI Gothic" panose="020B0600070205080204" pitchFamily="50" charset="-128"/>
              <a:ea typeface="MS UI Gothic" panose="020B0600070205080204" pitchFamily="50" charset="-128"/>
            </a:endParaRPr>
          </a:p>
          <a:p>
            <a:r>
              <a:rPr lang="ja-JP" altLang="en-US" sz="2400" dirty="0">
                <a:latin typeface="MS UI Gothic" panose="020B0600070205080204" pitchFamily="50" charset="-128"/>
                <a:ea typeface="MS UI Gothic" panose="020B0600070205080204" pitchFamily="50" charset="-128"/>
              </a:rPr>
              <a:t>課題（問題）解決の手法が一通り網羅されており、</a:t>
            </a:r>
            <a:endParaRPr lang="en-US" altLang="ja-JP" sz="2400" dirty="0">
              <a:latin typeface="MS UI Gothic" panose="020B0600070205080204" pitchFamily="50" charset="-128"/>
              <a:ea typeface="MS UI Gothic" panose="020B0600070205080204" pitchFamily="50" charset="-128"/>
            </a:endParaRPr>
          </a:p>
          <a:p>
            <a:r>
              <a:rPr lang="ja-JP" altLang="en-US" sz="2400" dirty="0">
                <a:latin typeface="MS UI Gothic" panose="020B0600070205080204" pitchFamily="50" charset="-128"/>
                <a:ea typeface="MS UI Gothic" panose="020B0600070205080204" pitchFamily="50" charset="-128"/>
              </a:rPr>
              <a:t>参考になる一冊</a:t>
            </a:r>
            <a:endParaRPr lang="en-US" altLang="ja-JP" sz="2400" dirty="0">
              <a:latin typeface="MS UI Gothic" panose="020B0600070205080204" pitchFamily="50" charset="-128"/>
              <a:ea typeface="MS UI Gothic" panose="020B0600070205080204" pitchFamily="50" charset="-128"/>
            </a:endParaRPr>
          </a:p>
          <a:p>
            <a:endParaRPr lang="en-US" altLang="ja-JP" sz="1200" dirty="0">
              <a:latin typeface="MS UI Gothic" panose="020B0600070205080204" pitchFamily="50" charset="-128"/>
              <a:ea typeface="MS UI Gothic" panose="020B0600070205080204" pitchFamily="50" charset="-128"/>
            </a:endParaRPr>
          </a:p>
          <a:p>
            <a:r>
              <a:rPr lang="ja-JP" altLang="en-US" sz="2400" dirty="0">
                <a:latin typeface="MS UI Gothic" panose="020B0600070205080204" pitchFamily="50" charset="-128"/>
                <a:ea typeface="MS UI Gothic" panose="020B0600070205080204" pitchFamily="50" charset="-128"/>
              </a:rPr>
              <a:t>こんなことが学べます</a:t>
            </a:r>
            <a:endParaRPr lang="en-US" altLang="ja-JP" sz="2400" dirty="0">
              <a:latin typeface="MS UI Gothic" panose="020B0600070205080204" pitchFamily="50" charset="-128"/>
              <a:ea typeface="MS UI Gothic" panose="020B0600070205080204" pitchFamily="50" charset="-128"/>
            </a:endParaRPr>
          </a:p>
          <a:p>
            <a:endParaRPr lang="en-US" altLang="ja-JP" sz="1050" dirty="0">
              <a:latin typeface="MS UI Gothic" panose="020B0600070205080204" pitchFamily="50" charset="-128"/>
              <a:ea typeface="MS UI Gothic" panose="020B0600070205080204" pitchFamily="50" charset="-128"/>
            </a:endParaRPr>
          </a:p>
          <a:p>
            <a:r>
              <a:rPr lang="ja-JP" altLang="en-US" sz="2400" dirty="0">
                <a:latin typeface="MS UI Gothic" panose="020B0600070205080204" pitchFamily="50" charset="-128"/>
                <a:ea typeface="MS UI Gothic" panose="020B0600070205080204" pitchFamily="50" charset="-128"/>
              </a:rPr>
              <a:t>・ 目標を設定する</a:t>
            </a:r>
            <a:endParaRPr lang="en-US" altLang="ja-JP" sz="2400" dirty="0">
              <a:latin typeface="MS UI Gothic" panose="020B0600070205080204" pitchFamily="50" charset="-128"/>
              <a:ea typeface="MS UI Gothic" panose="020B0600070205080204" pitchFamily="50" charset="-128"/>
            </a:endParaRPr>
          </a:p>
          <a:p>
            <a:r>
              <a:rPr lang="ja-JP" altLang="en-US" sz="2400" dirty="0">
                <a:latin typeface="MS UI Gothic" panose="020B0600070205080204" pitchFamily="50" charset="-128"/>
                <a:ea typeface="MS UI Gothic" panose="020B0600070205080204" pitchFamily="50" charset="-128"/>
              </a:rPr>
              <a:t>・ 目標と現状のギャップを明確にする</a:t>
            </a:r>
            <a:endParaRPr lang="en-US" altLang="ja-JP" sz="2400" dirty="0">
              <a:latin typeface="MS UI Gothic" panose="020B0600070205080204" pitchFamily="50" charset="-128"/>
              <a:ea typeface="MS UI Gothic" panose="020B0600070205080204" pitchFamily="50" charset="-128"/>
            </a:endParaRPr>
          </a:p>
          <a:p>
            <a:r>
              <a:rPr lang="ja-JP" altLang="en-US" sz="2400" dirty="0">
                <a:latin typeface="MS UI Gothic" panose="020B0600070205080204" pitchFamily="50" charset="-128"/>
                <a:ea typeface="MS UI Gothic" panose="020B0600070205080204" pitchFamily="50" charset="-128"/>
              </a:rPr>
              <a:t>・ 選択肢を幅広く洗い出す</a:t>
            </a:r>
            <a:endParaRPr lang="en-US" altLang="ja-JP" sz="2400" dirty="0">
              <a:latin typeface="MS UI Gothic" panose="020B0600070205080204" pitchFamily="50" charset="-128"/>
              <a:ea typeface="MS UI Gothic" panose="020B0600070205080204" pitchFamily="50" charset="-128"/>
            </a:endParaRPr>
          </a:p>
          <a:p>
            <a:r>
              <a:rPr lang="ja-JP" altLang="en-US" sz="2400" dirty="0">
                <a:latin typeface="MS UI Gothic" panose="020B0600070205080204" pitchFamily="50" charset="-128"/>
                <a:ea typeface="MS UI Gothic" panose="020B0600070205080204" pitchFamily="50" charset="-128"/>
              </a:rPr>
              <a:t>・ 選択肢を絞り込んで</a:t>
            </a:r>
            <a:r>
              <a:rPr lang="ja-JP" altLang="en-US" sz="2400" dirty="0">
                <a:solidFill>
                  <a:srgbClr val="FF0000"/>
                </a:solidFill>
                <a:latin typeface="MS UI Gothic" panose="020B0600070205080204" pitchFamily="50" charset="-128"/>
                <a:ea typeface="MS UI Gothic" panose="020B0600070205080204" pitchFamily="50" charset="-128"/>
              </a:rPr>
              <a:t>仮説を立てる</a:t>
            </a:r>
            <a:endParaRPr lang="en-US" altLang="ja-JP" sz="2400" dirty="0">
              <a:solidFill>
                <a:srgbClr val="FF0000"/>
              </a:solidFill>
              <a:latin typeface="MS UI Gothic" panose="020B0600070205080204" pitchFamily="50" charset="-128"/>
              <a:ea typeface="MS UI Gothic" panose="020B0600070205080204" pitchFamily="50" charset="-128"/>
            </a:endParaRPr>
          </a:p>
          <a:p>
            <a:r>
              <a:rPr lang="ja-JP" altLang="en-US" sz="2400" dirty="0">
                <a:latin typeface="MS UI Gothic" panose="020B0600070205080204" pitchFamily="50" charset="-128"/>
                <a:ea typeface="MS UI Gothic" panose="020B0600070205080204" pitchFamily="50" charset="-128"/>
              </a:rPr>
              <a:t>・</a:t>
            </a:r>
            <a:r>
              <a:rPr lang="ja-JP" altLang="en-US" sz="2400" dirty="0">
                <a:solidFill>
                  <a:srgbClr val="FF0000"/>
                </a:solidFill>
                <a:latin typeface="MS UI Gothic" panose="020B0600070205080204" pitchFamily="50" charset="-128"/>
                <a:ea typeface="MS UI Gothic" panose="020B0600070205080204" pitchFamily="50" charset="-128"/>
              </a:rPr>
              <a:t> 仮説に沿って情報を集める</a:t>
            </a:r>
            <a:endParaRPr lang="en-US" altLang="ja-JP" sz="2400" dirty="0">
              <a:solidFill>
                <a:srgbClr val="FF0000"/>
              </a:solidFill>
              <a:latin typeface="MS UI Gothic" panose="020B0600070205080204" pitchFamily="50" charset="-128"/>
              <a:ea typeface="MS UI Gothic" panose="020B0600070205080204" pitchFamily="50" charset="-128"/>
            </a:endParaRPr>
          </a:p>
          <a:p>
            <a:r>
              <a:rPr lang="ja-JP" altLang="en-US" sz="2400" dirty="0">
                <a:latin typeface="MS UI Gothic" panose="020B0600070205080204" pitchFamily="50" charset="-128"/>
                <a:ea typeface="MS UI Gothic" panose="020B0600070205080204" pitchFamily="50" charset="-128"/>
              </a:rPr>
              <a:t>・ データを分析し、チェックする</a:t>
            </a:r>
            <a:endParaRPr lang="en-US" altLang="ja-JP" sz="2400" dirty="0">
              <a:latin typeface="MS UI Gothic" panose="020B0600070205080204" pitchFamily="50" charset="-128"/>
              <a:ea typeface="MS UI Gothic" panose="020B0600070205080204" pitchFamily="50" charset="-128"/>
            </a:endParaRPr>
          </a:p>
          <a:p>
            <a:r>
              <a:rPr lang="ja-JP" altLang="en-US" sz="2400" dirty="0">
                <a:latin typeface="MS UI Gothic" panose="020B0600070205080204" pitchFamily="50" charset="-128"/>
                <a:ea typeface="MS UI Gothic" panose="020B0600070205080204" pitchFamily="50" charset="-128"/>
              </a:rPr>
              <a:t>・ あとは実行するだけ！でもそれが大事</a:t>
            </a:r>
            <a:endParaRPr lang="en-US" altLang="ja-JP" sz="2400" dirty="0">
              <a:latin typeface="MS UI Gothic" panose="020B0600070205080204" pitchFamily="50" charset="-128"/>
              <a:ea typeface="MS UI Gothic" panose="020B0600070205080204" pitchFamily="50" charset="-128"/>
            </a:endParaRPr>
          </a:p>
        </p:txBody>
      </p:sp>
      <p:sp>
        <p:nvSpPr>
          <p:cNvPr id="3" name="スライド番号プレースホルダー 2"/>
          <p:cNvSpPr>
            <a:spLocks noGrp="1"/>
          </p:cNvSpPr>
          <p:nvPr>
            <p:ph type="sldNum" idx="12"/>
          </p:nvPr>
        </p:nvSpPr>
        <p:spPr/>
        <p:txBody>
          <a:bodyPr/>
          <a:lstStyle/>
          <a:p>
            <a:fld id="{00000000-1234-1234-1234-123412341234}" type="slidenum">
              <a:rPr lang="en-US" altLang="ja" smtClean="0"/>
              <a:pPr/>
              <a:t>42</a:t>
            </a:fld>
            <a:endParaRPr lang="ja" altLang="en-US"/>
          </a:p>
        </p:txBody>
      </p:sp>
    </p:spTree>
    <p:extLst>
      <p:ext uri="{BB962C8B-B14F-4D97-AF65-F5344CB8AC3E}">
        <p14:creationId xmlns:p14="http://schemas.microsoft.com/office/powerpoint/2010/main" val="17388431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Google Shape;75;p17">
            <a:extLst>
              <a:ext uri="{FF2B5EF4-FFF2-40B4-BE49-F238E27FC236}">
                <a16:creationId xmlns:a16="http://schemas.microsoft.com/office/drawing/2014/main" id="{03D3824F-BEDF-CFB7-D02C-C2122F4D197C}"/>
              </a:ext>
            </a:extLst>
          </p:cNvPr>
          <p:cNvSpPr/>
          <p:nvPr/>
        </p:nvSpPr>
        <p:spPr>
          <a:xfrm rot="10800000" flipH="1">
            <a:off x="4468655" y="3559334"/>
            <a:ext cx="3240000" cy="85744"/>
          </a:xfrm>
          <a:prstGeom prst="rect">
            <a:avLst/>
          </a:prstGeom>
          <a:solidFill>
            <a:srgbClr val="FFFF00"/>
          </a:solidFill>
          <a:ln>
            <a:noFill/>
          </a:ln>
        </p:spPr>
        <p:txBody>
          <a:bodyPr spcFirstLastPara="1" wrap="square" lIns="91433" tIns="45700" rIns="91433" bIns="45700" anchor="ctr" anchorCtr="0">
            <a:noAutofit/>
          </a:bodyPr>
          <a:lstStyle/>
          <a:p>
            <a:pPr algn="ctr" defTabSz="1219170">
              <a:buClr>
                <a:srgbClr val="000000"/>
              </a:buClr>
              <a:defRPr/>
            </a:pPr>
            <a:endParaRPr kumimoji="0" sz="1600" kern="0" dirty="0">
              <a:solidFill>
                <a:srgbClr val="000000">
                  <a:lumMod val="75000"/>
                  <a:lumOff val="25000"/>
                </a:srgbClr>
              </a:solidFill>
              <a:latin typeface="MS UI Gothic" panose="020B0600070205080204" pitchFamily="34" charset="-128"/>
              <a:ea typeface="MS UI Gothic" panose="020B0600070205080204" pitchFamily="34" charset="-128"/>
              <a:cs typeface="Calibri"/>
              <a:sym typeface="Calibri"/>
            </a:endParaRPr>
          </a:p>
        </p:txBody>
      </p:sp>
      <p:sp>
        <p:nvSpPr>
          <p:cNvPr id="5" name="タイトル 4">
            <a:extLst>
              <a:ext uri="{FF2B5EF4-FFF2-40B4-BE49-F238E27FC236}">
                <a16:creationId xmlns:a16="http://schemas.microsoft.com/office/drawing/2014/main" id="{6C0154A0-45CE-0FBE-FDCE-293964B8E415}"/>
              </a:ext>
            </a:extLst>
          </p:cNvPr>
          <p:cNvSpPr>
            <a:spLocks noGrp="1"/>
          </p:cNvSpPr>
          <p:nvPr>
            <p:ph type="title"/>
          </p:nvPr>
        </p:nvSpPr>
        <p:spPr>
          <a:xfrm>
            <a:off x="415600" y="2831288"/>
            <a:ext cx="11360800" cy="1122400"/>
          </a:xfrm>
        </p:spPr>
        <p:txBody>
          <a:bodyPr>
            <a:noAutofit/>
          </a:bodyPr>
          <a:lstStyle/>
          <a:p>
            <a:r>
              <a:rPr lang="ja-JP" altLang="en-US" sz="4000" dirty="0"/>
              <a:t>ふりかえり・感想</a:t>
            </a:r>
            <a:endParaRPr lang="ja-JP" altLang="en-US" sz="3200" dirty="0"/>
          </a:p>
        </p:txBody>
      </p:sp>
      <p:sp>
        <p:nvSpPr>
          <p:cNvPr id="2" name="スライド番号プレースホルダー 1"/>
          <p:cNvSpPr>
            <a:spLocks noGrp="1"/>
          </p:cNvSpPr>
          <p:nvPr>
            <p:ph type="sldNum" idx="12"/>
          </p:nvPr>
        </p:nvSpPr>
        <p:spPr/>
        <p:txBody>
          <a:bodyPr/>
          <a:lstStyle/>
          <a:p>
            <a:fld id="{00000000-1234-1234-1234-123412341234}" type="slidenum">
              <a:rPr lang="en-US" altLang="ja" smtClean="0"/>
              <a:pPr/>
              <a:t>43</a:t>
            </a:fld>
            <a:endParaRPr lang="ja" altLang="en-US"/>
          </a:p>
        </p:txBody>
      </p:sp>
    </p:spTree>
    <p:extLst>
      <p:ext uri="{BB962C8B-B14F-4D97-AF65-F5344CB8AC3E}">
        <p14:creationId xmlns:p14="http://schemas.microsoft.com/office/powerpoint/2010/main" val="3686937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図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72264" y="5902466"/>
            <a:ext cx="1435658" cy="502302"/>
          </a:xfrm>
          <a:prstGeom prst="rect">
            <a:avLst/>
          </a:prstGeom>
        </p:spPr>
      </p:pic>
      <p:sp>
        <p:nvSpPr>
          <p:cNvPr id="3" name="正方形/長方形 2"/>
          <p:cNvSpPr/>
          <p:nvPr/>
        </p:nvSpPr>
        <p:spPr>
          <a:xfrm>
            <a:off x="2135560" y="5301209"/>
            <a:ext cx="8928992" cy="307777"/>
          </a:xfrm>
          <a:prstGeom prst="rect">
            <a:avLst/>
          </a:prstGeom>
        </p:spPr>
        <p:txBody>
          <a:bodyPr wrap="square">
            <a:spAutoFit/>
          </a:bodyPr>
          <a:lstStyle/>
          <a:p>
            <a:r>
              <a:rPr lang="ja-JP" altLang="en-US" sz="1400" dirty="0">
                <a:latin typeface="BIZ UDPゴシック" panose="020B0400000000000000" pitchFamily="50" charset="-128"/>
                <a:ea typeface="BIZ UDPゴシック" panose="020B0400000000000000" pitchFamily="50" charset="-128"/>
              </a:rPr>
              <a:t>本書は、クリエイティブ・コモンズ・ライセンス 表示 </a:t>
            </a:r>
            <a:r>
              <a:rPr lang="en-US" altLang="ja-JP" sz="1400" dirty="0">
                <a:latin typeface="BIZ UDPゴシック" panose="020B0400000000000000" pitchFamily="50" charset="-128"/>
                <a:ea typeface="BIZ UDPゴシック" panose="020B0400000000000000" pitchFamily="50" charset="-128"/>
              </a:rPr>
              <a:t>4.0 </a:t>
            </a:r>
            <a:r>
              <a:rPr lang="ja-JP" altLang="en-US" sz="1400" dirty="0">
                <a:latin typeface="BIZ UDPゴシック" panose="020B0400000000000000" pitchFamily="50" charset="-128"/>
                <a:ea typeface="BIZ UDPゴシック" panose="020B0400000000000000" pitchFamily="50" charset="-128"/>
              </a:rPr>
              <a:t>国際（</a:t>
            </a:r>
            <a:r>
              <a:rPr lang="en-US" altLang="ja-JP" sz="1400" dirty="0">
                <a:latin typeface="BIZ UDPゴシック" panose="020B0400000000000000" pitchFamily="50" charset="-128"/>
                <a:ea typeface="BIZ UDPゴシック" panose="020B0400000000000000" pitchFamily="50" charset="-128"/>
              </a:rPr>
              <a:t>CC BY 4.0</a:t>
            </a:r>
            <a:r>
              <a:rPr lang="ja-JP" altLang="en-US" sz="1400" dirty="0">
                <a:latin typeface="BIZ UDPゴシック" panose="020B0400000000000000" pitchFamily="50" charset="-128"/>
                <a:ea typeface="BIZ UDPゴシック" panose="020B0400000000000000" pitchFamily="50" charset="-128"/>
              </a:rPr>
              <a:t>）に従って利用が可能です</a:t>
            </a:r>
          </a:p>
        </p:txBody>
      </p:sp>
      <p:sp>
        <p:nvSpPr>
          <p:cNvPr id="4" name="正方形/長方形 3"/>
          <p:cNvSpPr/>
          <p:nvPr/>
        </p:nvSpPr>
        <p:spPr>
          <a:xfrm>
            <a:off x="2135560" y="5999729"/>
            <a:ext cx="3528392" cy="307777"/>
          </a:xfrm>
          <a:prstGeom prst="rect">
            <a:avLst/>
          </a:prstGeom>
        </p:spPr>
        <p:txBody>
          <a:bodyPr wrap="square">
            <a:spAutoFit/>
          </a:bodyPr>
          <a:lstStyle/>
          <a:p>
            <a:r>
              <a:rPr lang="ja-JP" altLang="en-US" sz="1400" dirty="0">
                <a:latin typeface="BIZ UDPゴシック" panose="020B0400000000000000" pitchFamily="50" charset="-128"/>
                <a:ea typeface="BIZ UDPゴシック" panose="020B0400000000000000" pitchFamily="50" charset="-128"/>
              </a:rPr>
              <a:t>提供：芦屋市　</a:t>
            </a:r>
            <a:r>
              <a:rPr lang="en-US" altLang="ja-JP" sz="1400" dirty="0">
                <a:latin typeface="BIZ UDPゴシック" panose="020B0400000000000000" pitchFamily="50" charset="-128"/>
                <a:ea typeface="BIZ UDPゴシック" panose="020B0400000000000000" pitchFamily="50" charset="-128"/>
              </a:rPr>
              <a:t>2023</a:t>
            </a:r>
            <a:r>
              <a:rPr lang="ja-JP" altLang="en-US" sz="1400" dirty="0">
                <a:latin typeface="BIZ UDPゴシック" panose="020B0400000000000000" pitchFamily="50" charset="-128"/>
                <a:ea typeface="BIZ UDPゴシック" panose="020B0400000000000000" pitchFamily="50" charset="-128"/>
              </a:rPr>
              <a:t>年作成</a:t>
            </a:r>
            <a:endParaRPr lang="en-US" altLang="ja-JP" sz="1400" dirty="0">
              <a:latin typeface="BIZ UDPゴシック" panose="020B0400000000000000" pitchFamily="50" charset="-128"/>
              <a:ea typeface="BIZ UDPゴシック" panose="020B0400000000000000" pitchFamily="50" charset="-128"/>
            </a:endParaRPr>
          </a:p>
        </p:txBody>
      </p:sp>
      <p:sp>
        <p:nvSpPr>
          <p:cNvPr id="5" name="スライド番号プレースホルダー 4"/>
          <p:cNvSpPr>
            <a:spLocks noGrp="1"/>
          </p:cNvSpPr>
          <p:nvPr>
            <p:ph type="sldNum" sz="quarter" idx="12"/>
          </p:nvPr>
        </p:nvSpPr>
        <p:spPr/>
        <p:txBody>
          <a:bodyPr/>
          <a:lstStyle/>
          <a:p>
            <a:fld id="{31DFCBE1-E34B-6C45-A0F2-A4858AA11615}" type="slidenum">
              <a:rPr kumimoji="1" lang="ja-JP" altLang="en-US" smtClean="0"/>
              <a:t>44</a:t>
            </a:fld>
            <a:endParaRPr kumimoji="1" lang="ja-JP" altLang="en-US"/>
          </a:p>
        </p:txBody>
      </p:sp>
    </p:spTree>
    <p:extLst>
      <p:ext uri="{BB962C8B-B14F-4D97-AF65-F5344CB8AC3E}">
        <p14:creationId xmlns:p14="http://schemas.microsoft.com/office/powerpoint/2010/main" val="100654114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CE3DDAB-157A-C67F-B276-38EFBCE0500B}"/>
              </a:ext>
            </a:extLst>
          </p:cNvPr>
          <p:cNvSpPr>
            <a:spLocks noGrp="1"/>
          </p:cNvSpPr>
          <p:nvPr>
            <p:ph type="title"/>
          </p:nvPr>
        </p:nvSpPr>
        <p:spPr/>
        <p:txBody>
          <a:bodyPr/>
          <a:lstStyle/>
          <a:p>
            <a:r>
              <a:rPr kumimoji="1" lang="ja-JP" altLang="en-US"/>
              <a:t>目的</a:t>
            </a:r>
          </a:p>
        </p:txBody>
      </p:sp>
      <p:sp>
        <p:nvSpPr>
          <p:cNvPr id="3" name="テキスト プレースホルダー 2">
            <a:extLst>
              <a:ext uri="{FF2B5EF4-FFF2-40B4-BE49-F238E27FC236}">
                <a16:creationId xmlns:a16="http://schemas.microsoft.com/office/drawing/2014/main" id="{184CFAD6-A6D3-05B3-9861-326D3E2FD40E}"/>
              </a:ext>
            </a:extLst>
          </p:cNvPr>
          <p:cNvSpPr>
            <a:spLocks noGrp="1"/>
          </p:cNvSpPr>
          <p:nvPr>
            <p:ph type="body" idx="1"/>
          </p:nvPr>
        </p:nvSpPr>
        <p:spPr/>
        <p:txBody>
          <a:bodyPr>
            <a:normAutofit/>
          </a:bodyPr>
          <a:lstStyle/>
          <a:p>
            <a:pPr marL="152396" indent="0">
              <a:buNone/>
            </a:pPr>
            <a:r>
              <a:rPr kumimoji="1" lang="ja-JP" altLang="en-US" sz="2800" dirty="0"/>
              <a:t>● 社会情勢や市民ニーズの変化に合わせ、行政サービスを改善や新設する際</a:t>
            </a:r>
            <a:endParaRPr kumimoji="1" lang="en-US" altLang="ja-JP" sz="2800" dirty="0"/>
          </a:p>
          <a:p>
            <a:pPr marL="152396" indent="0">
              <a:buNone/>
            </a:pPr>
            <a:r>
              <a:rPr kumimoji="1" lang="ja-JP" altLang="en-US" sz="2800" dirty="0"/>
              <a:t>　　の方法のひとつとして「インタビュー」の手法を学びます</a:t>
            </a:r>
            <a:endParaRPr kumimoji="1" lang="en-US" altLang="ja-JP" sz="2800" dirty="0"/>
          </a:p>
          <a:p>
            <a:pPr marL="152396" indent="0">
              <a:buNone/>
            </a:pPr>
            <a:endParaRPr kumimoji="1" lang="en-US" altLang="ja-JP" sz="1400" dirty="0"/>
          </a:p>
          <a:p>
            <a:pPr marL="152396" indent="0">
              <a:buNone/>
            </a:pPr>
            <a:r>
              <a:rPr kumimoji="1" lang="en-US" altLang="ja-JP" sz="2800" dirty="0"/>
              <a:t>※</a:t>
            </a:r>
            <a:r>
              <a:rPr kumimoji="1" lang="ja-JP" altLang="en-US" sz="2800" dirty="0"/>
              <a:t>行政サービスとは</a:t>
            </a:r>
            <a:r>
              <a:rPr kumimoji="1" lang="en-US" altLang="ja-JP" sz="2800" dirty="0"/>
              <a:t>…</a:t>
            </a:r>
          </a:p>
          <a:p>
            <a:pPr marL="152396" indent="0">
              <a:buNone/>
            </a:pPr>
            <a:r>
              <a:rPr kumimoji="1" lang="ja-JP" altLang="en-US" sz="2800" dirty="0"/>
              <a:t>　 窓口サービスだけではなく、ウェブなど市民が利用するもの、補助金</a:t>
            </a:r>
            <a:r>
              <a:rPr kumimoji="1" lang="en-US" altLang="ja-JP" sz="2800" dirty="0"/>
              <a:t>/</a:t>
            </a:r>
            <a:r>
              <a:rPr kumimoji="1" lang="ja-JP" altLang="en-US" sz="2800" dirty="0"/>
              <a:t>助成金</a:t>
            </a:r>
            <a:endParaRPr kumimoji="1" lang="en-US" altLang="ja-JP" sz="2800" dirty="0"/>
          </a:p>
          <a:p>
            <a:pPr marL="152396" indent="0">
              <a:buNone/>
            </a:pPr>
            <a:r>
              <a:rPr kumimoji="1" lang="ja-JP" altLang="en-US" sz="2800" dirty="0"/>
              <a:t>　 制度の設計なども指します</a:t>
            </a:r>
          </a:p>
        </p:txBody>
      </p:sp>
      <p:sp>
        <p:nvSpPr>
          <p:cNvPr id="5" name="スライド番号プレースホルダー 4"/>
          <p:cNvSpPr>
            <a:spLocks noGrp="1"/>
          </p:cNvSpPr>
          <p:nvPr>
            <p:ph type="sldNum" idx="12"/>
          </p:nvPr>
        </p:nvSpPr>
        <p:spPr/>
        <p:txBody>
          <a:bodyPr/>
          <a:lstStyle/>
          <a:p>
            <a:fld id="{00000000-1234-1234-1234-123412341234}" type="slidenum">
              <a:rPr lang="en-US" altLang="ja" smtClean="0"/>
              <a:pPr/>
              <a:t>5</a:t>
            </a:fld>
            <a:endParaRPr lang="ja" altLang="en-US"/>
          </a:p>
        </p:txBody>
      </p:sp>
    </p:spTree>
    <p:extLst>
      <p:ext uri="{BB962C8B-B14F-4D97-AF65-F5344CB8AC3E}">
        <p14:creationId xmlns:p14="http://schemas.microsoft.com/office/powerpoint/2010/main" val="62662030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04337F7-CAD4-1855-D908-F1ACFDE4B575}"/>
              </a:ext>
            </a:extLst>
          </p:cNvPr>
          <p:cNvSpPr>
            <a:spLocks noGrp="1"/>
          </p:cNvSpPr>
          <p:nvPr>
            <p:ph type="title"/>
          </p:nvPr>
        </p:nvSpPr>
        <p:spPr/>
        <p:txBody>
          <a:bodyPr/>
          <a:lstStyle/>
          <a:p>
            <a:r>
              <a:rPr lang="ja-JP" altLang="en-US" dirty="0"/>
              <a:t>行政サービスのあるある</a:t>
            </a:r>
          </a:p>
        </p:txBody>
      </p:sp>
      <p:sp>
        <p:nvSpPr>
          <p:cNvPr id="15" name="テキスト プレースホルダー 14">
            <a:extLst>
              <a:ext uri="{FF2B5EF4-FFF2-40B4-BE49-F238E27FC236}">
                <a16:creationId xmlns:a16="http://schemas.microsoft.com/office/drawing/2014/main" id="{109FF733-D8FD-58F7-CC6C-319A85116D47}"/>
              </a:ext>
            </a:extLst>
          </p:cNvPr>
          <p:cNvSpPr>
            <a:spLocks noGrp="1"/>
          </p:cNvSpPr>
          <p:nvPr>
            <p:ph type="body" idx="1"/>
          </p:nvPr>
        </p:nvSpPr>
        <p:spPr/>
        <p:txBody>
          <a:bodyPr>
            <a:normAutofit/>
          </a:bodyPr>
          <a:lstStyle/>
          <a:p>
            <a:pPr marL="152396" indent="0">
              <a:buNone/>
            </a:pPr>
            <a:r>
              <a:rPr lang="ja-JP" altLang="en-US" sz="3200" dirty="0"/>
              <a:t>身近に次のようなことはありませんか？</a:t>
            </a:r>
            <a:endParaRPr lang="en-US" altLang="ja-JP" sz="3200" dirty="0"/>
          </a:p>
          <a:p>
            <a:pPr marL="152396" indent="0">
              <a:buNone/>
            </a:pPr>
            <a:endParaRPr lang="en-US" altLang="ja-JP" sz="1200" dirty="0"/>
          </a:p>
          <a:p>
            <a:pPr marL="152396" indent="0">
              <a:buNone/>
            </a:pPr>
            <a:r>
              <a:rPr lang="ja-JP" altLang="en-US" sz="3200" dirty="0"/>
              <a:t>● 趣旨は素晴らしいのに利用しづらいサービス</a:t>
            </a:r>
            <a:endParaRPr lang="en-US" altLang="ja-JP" sz="3200" dirty="0"/>
          </a:p>
          <a:p>
            <a:endParaRPr lang="en-US" altLang="ja-JP" sz="700" dirty="0"/>
          </a:p>
          <a:p>
            <a:pPr marL="152396" indent="0">
              <a:buNone/>
            </a:pPr>
            <a:r>
              <a:rPr lang="ja-JP" altLang="en-US" sz="3200" dirty="0"/>
              <a:t>● 時代やニーズに合わなくなっても改廃されないサービス</a:t>
            </a:r>
            <a:endParaRPr lang="en-US" altLang="ja-JP" sz="3200" dirty="0"/>
          </a:p>
          <a:p>
            <a:endParaRPr lang="en-US" altLang="ja-JP" sz="700" dirty="0"/>
          </a:p>
          <a:p>
            <a:pPr marL="152396" indent="0">
              <a:buNone/>
            </a:pPr>
            <a:r>
              <a:rPr lang="ja-JP" altLang="en-US" sz="3200" dirty="0"/>
              <a:t>● 業務改善したくても、ルールが複雑に絡みすぎて、</a:t>
            </a:r>
            <a:r>
              <a:rPr lang="en-US" altLang="ja-JP" sz="3200" dirty="0"/>
              <a:t/>
            </a:r>
            <a:br>
              <a:rPr lang="en-US" altLang="ja-JP" sz="3200" dirty="0"/>
            </a:br>
            <a:r>
              <a:rPr lang="ja-JP" altLang="en-US" sz="3200" dirty="0"/>
              <a:t>　　どこから手をつけていいか分からないサービス</a:t>
            </a:r>
          </a:p>
          <a:p>
            <a:pPr marL="152396" indent="0">
              <a:buNone/>
            </a:pPr>
            <a:endParaRPr lang="en-US" altLang="ja-JP" sz="3200" dirty="0"/>
          </a:p>
        </p:txBody>
      </p:sp>
      <p:sp>
        <p:nvSpPr>
          <p:cNvPr id="3" name="スライド番号プレースホルダー 2"/>
          <p:cNvSpPr>
            <a:spLocks noGrp="1"/>
          </p:cNvSpPr>
          <p:nvPr>
            <p:ph type="sldNum" idx="12"/>
          </p:nvPr>
        </p:nvSpPr>
        <p:spPr/>
        <p:txBody>
          <a:bodyPr/>
          <a:lstStyle/>
          <a:p>
            <a:fld id="{00000000-1234-1234-1234-123412341234}" type="slidenum">
              <a:rPr lang="en-US" altLang="ja" smtClean="0"/>
              <a:pPr/>
              <a:t>6</a:t>
            </a:fld>
            <a:endParaRPr lang="ja" altLang="en-US"/>
          </a:p>
        </p:txBody>
      </p:sp>
    </p:spTree>
    <p:extLst>
      <p:ext uri="{BB962C8B-B14F-4D97-AF65-F5344CB8AC3E}">
        <p14:creationId xmlns:p14="http://schemas.microsoft.com/office/powerpoint/2010/main" val="388194003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Google Shape;75;p17">
            <a:extLst>
              <a:ext uri="{FF2B5EF4-FFF2-40B4-BE49-F238E27FC236}">
                <a16:creationId xmlns:a16="http://schemas.microsoft.com/office/drawing/2014/main" id="{3EC3A92E-BA5F-25F6-5FD7-0ED07070E300}"/>
              </a:ext>
            </a:extLst>
          </p:cNvPr>
          <p:cNvSpPr/>
          <p:nvPr/>
        </p:nvSpPr>
        <p:spPr>
          <a:xfrm rot="10800000" flipH="1">
            <a:off x="3332688" y="4409881"/>
            <a:ext cx="5508000" cy="110583"/>
          </a:xfrm>
          <a:prstGeom prst="rect">
            <a:avLst/>
          </a:prstGeom>
          <a:solidFill>
            <a:srgbClr val="FFFF00"/>
          </a:solidFill>
          <a:ln>
            <a:noFill/>
          </a:ln>
        </p:spPr>
        <p:txBody>
          <a:bodyPr spcFirstLastPara="1" wrap="square" lIns="91433" tIns="45700" rIns="91433" bIns="45700" anchor="ctr" anchorCtr="0">
            <a:noAutofit/>
          </a:bodyPr>
          <a:lstStyle/>
          <a:p>
            <a:pPr algn="ctr" defTabSz="1219170">
              <a:buClr>
                <a:srgbClr val="000000"/>
              </a:buClr>
              <a:defRPr/>
            </a:pPr>
            <a:endParaRPr kumimoji="0" sz="1600" kern="0" dirty="0">
              <a:solidFill>
                <a:srgbClr val="000000">
                  <a:lumMod val="75000"/>
                  <a:lumOff val="25000"/>
                </a:srgbClr>
              </a:solidFill>
              <a:latin typeface="MS UI Gothic" panose="020B0600070205080204" pitchFamily="34" charset="-128"/>
              <a:ea typeface="MS UI Gothic" panose="020B0600070205080204" pitchFamily="34" charset="-128"/>
              <a:cs typeface="Calibri"/>
              <a:sym typeface="Calibri"/>
            </a:endParaRPr>
          </a:p>
        </p:txBody>
      </p:sp>
      <p:sp>
        <p:nvSpPr>
          <p:cNvPr id="9" name="Google Shape;75;p17">
            <a:extLst>
              <a:ext uri="{FF2B5EF4-FFF2-40B4-BE49-F238E27FC236}">
                <a16:creationId xmlns:a16="http://schemas.microsoft.com/office/drawing/2014/main" id="{3EC3A92E-BA5F-25F6-5FD7-0ED07070E300}"/>
              </a:ext>
            </a:extLst>
          </p:cNvPr>
          <p:cNvSpPr/>
          <p:nvPr/>
        </p:nvSpPr>
        <p:spPr>
          <a:xfrm rot="10800000" flipH="1">
            <a:off x="2719705" y="3800176"/>
            <a:ext cx="6696000" cy="110583"/>
          </a:xfrm>
          <a:prstGeom prst="rect">
            <a:avLst/>
          </a:prstGeom>
          <a:solidFill>
            <a:srgbClr val="FFFF00"/>
          </a:solidFill>
          <a:ln>
            <a:noFill/>
          </a:ln>
        </p:spPr>
        <p:txBody>
          <a:bodyPr spcFirstLastPara="1" wrap="square" lIns="91433" tIns="45700" rIns="91433" bIns="45700" anchor="ctr" anchorCtr="0">
            <a:noAutofit/>
          </a:bodyPr>
          <a:lstStyle/>
          <a:p>
            <a:pPr algn="ctr" defTabSz="1219170">
              <a:buClr>
                <a:srgbClr val="000000"/>
              </a:buClr>
              <a:defRPr/>
            </a:pPr>
            <a:endParaRPr kumimoji="0" sz="1600" kern="0" dirty="0">
              <a:solidFill>
                <a:srgbClr val="000000">
                  <a:lumMod val="75000"/>
                  <a:lumOff val="25000"/>
                </a:srgbClr>
              </a:solidFill>
              <a:latin typeface="MS UI Gothic" panose="020B0600070205080204" pitchFamily="34" charset="-128"/>
              <a:ea typeface="MS UI Gothic" panose="020B0600070205080204" pitchFamily="34" charset="-128"/>
              <a:cs typeface="Calibri"/>
              <a:sym typeface="Calibri"/>
            </a:endParaRPr>
          </a:p>
        </p:txBody>
      </p:sp>
      <p:sp>
        <p:nvSpPr>
          <p:cNvPr id="8" name="Google Shape;75;p17">
            <a:extLst>
              <a:ext uri="{FF2B5EF4-FFF2-40B4-BE49-F238E27FC236}">
                <a16:creationId xmlns:a16="http://schemas.microsoft.com/office/drawing/2014/main" id="{3EC3A92E-BA5F-25F6-5FD7-0ED07070E300}"/>
              </a:ext>
            </a:extLst>
          </p:cNvPr>
          <p:cNvSpPr/>
          <p:nvPr/>
        </p:nvSpPr>
        <p:spPr>
          <a:xfrm rot="10800000" flipH="1">
            <a:off x="5230812" y="2555938"/>
            <a:ext cx="1656000" cy="110583"/>
          </a:xfrm>
          <a:prstGeom prst="rect">
            <a:avLst/>
          </a:prstGeom>
          <a:solidFill>
            <a:srgbClr val="FFFF00"/>
          </a:solidFill>
          <a:ln>
            <a:noFill/>
          </a:ln>
        </p:spPr>
        <p:txBody>
          <a:bodyPr spcFirstLastPara="1" wrap="square" lIns="91433" tIns="45700" rIns="91433" bIns="45700" anchor="ctr" anchorCtr="0">
            <a:noAutofit/>
          </a:bodyPr>
          <a:lstStyle/>
          <a:p>
            <a:pPr algn="ctr" defTabSz="1219170">
              <a:buClr>
                <a:srgbClr val="000000"/>
              </a:buClr>
              <a:defRPr/>
            </a:pPr>
            <a:endParaRPr kumimoji="0" sz="1600" kern="0" dirty="0">
              <a:solidFill>
                <a:srgbClr val="000000">
                  <a:lumMod val="75000"/>
                  <a:lumOff val="25000"/>
                </a:srgbClr>
              </a:solidFill>
              <a:latin typeface="MS UI Gothic" panose="020B0600070205080204" pitchFamily="34" charset="-128"/>
              <a:ea typeface="MS UI Gothic" panose="020B0600070205080204" pitchFamily="34" charset="-128"/>
              <a:cs typeface="Calibri"/>
              <a:sym typeface="Calibri"/>
            </a:endParaRPr>
          </a:p>
        </p:txBody>
      </p:sp>
      <p:sp>
        <p:nvSpPr>
          <p:cNvPr id="5" name="タイトル 4">
            <a:extLst>
              <a:ext uri="{FF2B5EF4-FFF2-40B4-BE49-F238E27FC236}">
                <a16:creationId xmlns:a16="http://schemas.microsoft.com/office/drawing/2014/main" id="{6C0154A0-45CE-0FBE-FDCE-293964B8E415}"/>
              </a:ext>
            </a:extLst>
          </p:cNvPr>
          <p:cNvSpPr>
            <a:spLocks noGrp="1"/>
          </p:cNvSpPr>
          <p:nvPr>
            <p:ph type="title"/>
          </p:nvPr>
        </p:nvSpPr>
        <p:spPr>
          <a:xfrm>
            <a:off x="415600" y="2758382"/>
            <a:ext cx="11360800" cy="1122400"/>
          </a:xfrm>
        </p:spPr>
        <p:txBody>
          <a:bodyPr>
            <a:noAutofit/>
          </a:bodyPr>
          <a:lstStyle/>
          <a:p>
            <a:r>
              <a:rPr lang="ja-JP" altLang="en-US" sz="4000" dirty="0"/>
              <a:t>ワーク１</a:t>
            </a:r>
            <a:r>
              <a:rPr lang="en-US" altLang="ja-JP" sz="4000" dirty="0"/>
              <a:t/>
            </a:r>
            <a:br>
              <a:rPr lang="en-US" altLang="ja-JP" sz="4000" dirty="0"/>
            </a:br>
            <a:r>
              <a:rPr lang="en-US" altLang="ja-JP" sz="4000" dirty="0"/>
              <a:t/>
            </a:r>
            <a:br>
              <a:rPr lang="en-US" altLang="ja-JP" sz="4000" dirty="0"/>
            </a:br>
            <a:r>
              <a:rPr lang="ja-JP" altLang="en-US" sz="4000" dirty="0"/>
              <a:t>私たちの身近にあるイケ</a:t>
            </a:r>
            <a:r>
              <a:rPr lang="ja-JP" altLang="en-US" sz="4000" dirty="0" err="1"/>
              <a:t>て</a:t>
            </a:r>
            <a:r>
              <a:rPr lang="ja-JP" altLang="en-US" sz="4000" dirty="0"/>
              <a:t>いない</a:t>
            </a:r>
            <a:r>
              <a:rPr lang="en-US" altLang="ja-JP" sz="4000" dirty="0"/>
              <a:t/>
            </a:r>
            <a:br>
              <a:rPr lang="en-US" altLang="ja-JP" sz="4000" dirty="0"/>
            </a:br>
            <a:r>
              <a:rPr lang="ja-JP" altLang="en-US" sz="4000" dirty="0"/>
              <a:t>行政サービスを考えてみよう</a:t>
            </a:r>
          </a:p>
        </p:txBody>
      </p:sp>
      <p:sp>
        <p:nvSpPr>
          <p:cNvPr id="2" name="スライド番号プレースホルダー 1"/>
          <p:cNvSpPr>
            <a:spLocks noGrp="1"/>
          </p:cNvSpPr>
          <p:nvPr>
            <p:ph type="sldNum" idx="12"/>
          </p:nvPr>
        </p:nvSpPr>
        <p:spPr/>
        <p:txBody>
          <a:bodyPr/>
          <a:lstStyle/>
          <a:p>
            <a:fld id="{00000000-1234-1234-1234-123412341234}" type="slidenum">
              <a:rPr lang="en-US" altLang="ja" smtClean="0"/>
              <a:pPr/>
              <a:t>7</a:t>
            </a:fld>
            <a:endParaRPr lang="ja" altLang="en-US"/>
          </a:p>
        </p:txBody>
      </p:sp>
    </p:spTree>
    <p:extLst>
      <p:ext uri="{BB962C8B-B14F-4D97-AF65-F5344CB8AC3E}">
        <p14:creationId xmlns:p14="http://schemas.microsoft.com/office/powerpoint/2010/main" val="102210958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F6C2BDC-D710-0638-F601-3ED7EA274E54}"/>
              </a:ext>
            </a:extLst>
          </p:cNvPr>
          <p:cNvSpPr>
            <a:spLocks noGrp="1"/>
          </p:cNvSpPr>
          <p:nvPr>
            <p:ph type="title"/>
          </p:nvPr>
        </p:nvSpPr>
        <p:spPr>
          <a:xfrm>
            <a:off x="415599" y="129424"/>
            <a:ext cx="11360799" cy="694183"/>
          </a:xfrm>
        </p:spPr>
        <p:txBody>
          <a:bodyPr>
            <a:normAutofit fontScale="90000"/>
          </a:bodyPr>
          <a:lstStyle/>
          <a:p>
            <a:r>
              <a:rPr kumimoji="1" lang="ja-JP" altLang="en-US" sz="3600" dirty="0"/>
              <a:t>ワーク１：</a:t>
            </a:r>
            <a:r>
              <a:rPr lang="ja-JP" altLang="en-US" sz="3600" dirty="0" smtClean="0"/>
              <a:t>私たちの</a:t>
            </a:r>
            <a:r>
              <a:rPr lang="ja-JP" altLang="en-US" sz="3600" dirty="0"/>
              <a:t>身近にあるイケ</a:t>
            </a:r>
            <a:r>
              <a:rPr lang="ja-JP" altLang="en-US" sz="3600" dirty="0" err="1"/>
              <a:t>て</a:t>
            </a:r>
            <a:r>
              <a:rPr lang="ja-JP" altLang="en-US" sz="3600" dirty="0"/>
              <a:t>いない行政サービスを考えてみよう</a:t>
            </a:r>
            <a:endParaRPr kumimoji="1" lang="ja-JP" altLang="en-US" dirty="0"/>
          </a:p>
        </p:txBody>
      </p:sp>
      <p:sp>
        <p:nvSpPr>
          <p:cNvPr id="3" name="テキスト プレースホルダー 2">
            <a:extLst>
              <a:ext uri="{FF2B5EF4-FFF2-40B4-BE49-F238E27FC236}">
                <a16:creationId xmlns:a16="http://schemas.microsoft.com/office/drawing/2014/main" id="{AA546EF6-87C2-55C7-34B2-C245A05ED0A2}"/>
              </a:ext>
            </a:extLst>
          </p:cNvPr>
          <p:cNvSpPr>
            <a:spLocks noGrp="1"/>
          </p:cNvSpPr>
          <p:nvPr>
            <p:ph type="body" idx="1"/>
          </p:nvPr>
        </p:nvSpPr>
        <p:spPr>
          <a:xfrm>
            <a:off x="415600" y="927033"/>
            <a:ext cx="8957000" cy="4956932"/>
          </a:xfrm>
        </p:spPr>
        <p:txBody>
          <a:bodyPr>
            <a:normAutofit/>
          </a:bodyPr>
          <a:lstStyle/>
          <a:p>
            <a:pPr marL="152396" indent="0">
              <a:buClr>
                <a:schemeClr val="tx1"/>
              </a:buClr>
              <a:buSzPct val="100000"/>
              <a:buNone/>
            </a:pPr>
            <a:r>
              <a:rPr kumimoji="1" lang="ja-JP" altLang="en-US" sz="3200" dirty="0">
                <a:solidFill>
                  <a:schemeClr val="tx1"/>
                </a:solidFill>
              </a:rPr>
              <a:t>● 個人で考える時間</a:t>
            </a:r>
            <a:r>
              <a:rPr kumimoji="1" lang="ja-JP" altLang="en-US" sz="3200" dirty="0" smtClean="0">
                <a:solidFill>
                  <a:schemeClr val="tx1"/>
                </a:solidFill>
              </a:rPr>
              <a:t>：</a:t>
            </a:r>
            <a:r>
              <a:rPr kumimoji="1" lang="ja-JP" altLang="en-US" sz="3200" dirty="0">
                <a:solidFill>
                  <a:srgbClr val="FF0000"/>
                </a:solidFill>
              </a:rPr>
              <a:t>４</a:t>
            </a:r>
            <a:r>
              <a:rPr kumimoji="1" lang="ja-JP" altLang="en-US" sz="3200" dirty="0" smtClean="0">
                <a:solidFill>
                  <a:srgbClr val="FF0000"/>
                </a:solidFill>
              </a:rPr>
              <a:t>分</a:t>
            </a:r>
            <a:endParaRPr kumimoji="1" lang="en-US" altLang="ja-JP" sz="3200" dirty="0">
              <a:solidFill>
                <a:srgbClr val="FF0000"/>
              </a:solidFill>
            </a:endParaRPr>
          </a:p>
          <a:p>
            <a:pPr marL="152396" indent="0">
              <a:buClr>
                <a:schemeClr val="tx1"/>
              </a:buClr>
              <a:buSzPct val="100000"/>
              <a:buNone/>
            </a:pPr>
            <a:endParaRPr kumimoji="1" lang="en-US" altLang="ja-JP" sz="600" dirty="0">
              <a:solidFill>
                <a:schemeClr val="tx1"/>
              </a:solidFill>
            </a:endParaRPr>
          </a:p>
          <a:p>
            <a:pPr marL="761981" lvl="1" indent="0">
              <a:buClr>
                <a:schemeClr val="tx1"/>
              </a:buClr>
              <a:buSzPct val="100000"/>
              <a:buNone/>
            </a:pPr>
            <a:r>
              <a:rPr kumimoji="1" lang="ja-JP" altLang="en-US" sz="3200" dirty="0">
                <a:solidFill>
                  <a:schemeClr val="tx1"/>
                </a:solidFill>
                <a:latin typeface="MS UI Gothic" panose="020B0600070205080204" pitchFamily="34" charset="-128"/>
                <a:ea typeface="MS UI Gothic" panose="020B0600070205080204" pitchFamily="34" charset="-128"/>
              </a:rPr>
              <a:t>〇付箋に思いついたものを書く</a:t>
            </a:r>
            <a:endParaRPr kumimoji="1" lang="en-US" altLang="ja-JP" sz="3200" dirty="0">
              <a:solidFill>
                <a:schemeClr val="tx1"/>
              </a:solidFill>
              <a:latin typeface="MS UI Gothic" panose="020B0600070205080204" pitchFamily="34" charset="-128"/>
              <a:ea typeface="MS UI Gothic" panose="020B0600070205080204" pitchFamily="34" charset="-128"/>
            </a:endParaRPr>
          </a:p>
          <a:p>
            <a:pPr marL="761981" lvl="1" indent="0">
              <a:buClr>
                <a:schemeClr val="tx1"/>
              </a:buClr>
              <a:buSzPct val="100000"/>
              <a:buNone/>
            </a:pPr>
            <a:r>
              <a:rPr kumimoji="1" lang="ja-JP" altLang="en-US" sz="3200" dirty="0">
                <a:solidFill>
                  <a:schemeClr val="tx1"/>
                </a:solidFill>
                <a:latin typeface="MS UI Gothic" panose="020B0600070205080204" pitchFamily="34" charset="-128"/>
                <a:ea typeface="MS UI Gothic" panose="020B0600070205080204" pitchFamily="34" charset="-128"/>
              </a:rPr>
              <a:t>　 </a:t>
            </a:r>
            <a:r>
              <a:rPr kumimoji="1" lang="en-US" altLang="ja-JP" sz="3200" dirty="0">
                <a:solidFill>
                  <a:schemeClr val="tx1"/>
                </a:solidFill>
                <a:latin typeface="MS UI Gothic" panose="020B0600070205080204" pitchFamily="34" charset="-128"/>
                <a:ea typeface="MS UI Gothic" panose="020B0600070205080204" pitchFamily="34" charset="-128"/>
              </a:rPr>
              <a:t>※</a:t>
            </a:r>
            <a:r>
              <a:rPr kumimoji="1" lang="ja-JP" altLang="en-US" sz="3200" dirty="0">
                <a:solidFill>
                  <a:schemeClr val="tx1"/>
                </a:solidFill>
                <a:latin typeface="MS UI Gothic" panose="020B0600070205080204" pitchFamily="34" charset="-128"/>
                <a:ea typeface="MS UI Gothic" panose="020B0600070205080204" pitchFamily="34" charset="-128"/>
              </a:rPr>
              <a:t>職員目線で自分の担当業務から１つ以上、</a:t>
            </a:r>
            <a:r>
              <a:rPr kumimoji="1" lang="en-US" altLang="ja-JP" sz="3200" dirty="0">
                <a:solidFill>
                  <a:schemeClr val="tx1"/>
                </a:solidFill>
                <a:latin typeface="MS UI Gothic" panose="020B0600070205080204" pitchFamily="34" charset="-128"/>
                <a:ea typeface="MS UI Gothic" panose="020B0600070205080204" pitchFamily="34" charset="-128"/>
              </a:rPr>
              <a:t/>
            </a:r>
            <a:br>
              <a:rPr kumimoji="1" lang="en-US" altLang="ja-JP" sz="3200" dirty="0">
                <a:solidFill>
                  <a:schemeClr val="tx1"/>
                </a:solidFill>
                <a:latin typeface="MS UI Gothic" panose="020B0600070205080204" pitchFamily="34" charset="-128"/>
                <a:ea typeface="MS UI Gothic" panose="020B0600070205080204" pitchFamily="34" charset="-128"/>
              </a:rPr>
            </a:br>
            <a:r>
              <a:rPr kumimoji="1" lang="ja-JP" altLang="en-US" sz="3200" dirty="0">
                <a:solidFill>
                  <a:schemeClr val="tx1"/>
                </a:solidFill>
                <a:latin typeface="MS UI Gothic" panose="020B0600070205080204" pitchFamily="34" charset="-128"/>
                <a:ea typeface="MS UI Gothic" panose="020B0600070205080204" pitchFamily="34" charset="-128"/>
              </a:rPr>
              <a:t>　 　 利用者（市民）目線で１つ以上あげる</a:t>
            </a:r>
            <a:endParaRPr kumimoji="1" lang="en-US" altLang="ja-JP" sz="3200" dirty="0">
              <a:solidFill>
                <a:schemeClr val="tx1"/>
              </a:solidFill>
              <a:latin typeface="MS UI Gothic" panose="020B0600070205080204" pitchFamily="34" charset="-128"/>
              <a:ea typeface="MS UI Gothic" panose="020B0600070205080204" pitchFamily="34" charset="-128"/>
            </a:endParaRPr>
          </a:p>
          <a:p>
            <a:pPr marL="761981" lvl="1" indent="0">
              <a:buClr>
                <a:schemeClr val="tx1"/>
              </a:buClr>
              <a:buSzPct val="100000"/>
              <a:buNone/>
            </a:pPr>
            <a:r>
              <a:rPr kumimoji="1" lang="ja-JP" altLang="en-US" sz="3200" dirty="0">
                <a:solidFill>
                  <a:schemeClr val="tx1"/>
                </a:solidFill>
                <a:latin typeface="MS UI Gothic" panose="020B0600070205080204" pitchFamily="34" charset="-128"/>
                <a:ea typeface="MS UI Gothic" panose="020B0600070205080204" pitchFamily="34" charset="-128"/>
              </a:rPr>
              <a:t>〇イケ</a:t>
            </a:r>
            <a:r>
              <a:rPr kumimoji="1" lang="ja-JP" altLang="en-US" sz="3200" dirty="0" err="1">
                <a:solidFill>
                  <a:schemeClr val="tx1"/>
                </a:solidFill>
                <a:latin typeface="MS UI Gothic" panose="020B0600070205080204" pitchFamily="34" charset="-128"/>
                <a:ea typeface="MS UI Gothic" panose="020B0600070205080204" pitchFamily="34" charset="-128"/>
              </a:rPr>
              <a:t>て</a:t>
            </a:r>
            <a:r>
              <a:rPr kumimoji="1" lang="ja-JP" altLang="en-US" sz="3200" dirty="0">
                <a:solidFill>
                  <a:schemeClr val="tx1"/>
                </a:solidFill>
                <a:latin typeface="MS UI Gothic" panose="020B0600070205080204" pitchFamily="34" charset="-128"/>
                <a:ea typeface="MS UI Gothic" panose="020B0600070205080204" pitchFamily="34" charset="-128"/>
              </a:rPr>
              <a:t>ないサービスになってしまった</a:t>
            </a:r>
            <a:r>
              <a:rPr kumimoji="1" lang="ja-JP" altLang="en-US" sz="3200" b="1" u="sng" dirty="0">
                <a:solidFill>
                  <a:schemeClr val="tx1"/>
                </a:solidFill>
                <a:latin typeface="MS UI Gothic" panose="020B0600070205080204" pitchFamily="34" charset="-128"/>
                <a:ea typeface="MS UI Gothic" panose="020B0600070205080204" pitchFamily="34" charset="-128"/>
              </a:rPr>
              <a:t>原因を考える</a:t>
            </a:r>
            <a:endParaRPr kumimoji="1" lang="en-US" altLang="ja-JP" sz="3200" b="1" u="sng" dirty="0">
              <a:solidFill>
                <a:schemeClr val="tx1"/>
              </a:solidFill>
              <a:latin typeface="MS UI Gothic" panose="020B0600070205080204" pitchFamily="34" charset="-128"/>
              <a:ea typeface="MS UI Gothic" panose="020B0600070205080204" pitchFamily="34" charset="-128"/>
            </a:endParaRPr>
          </a:p>
          <a:p>
            <a:pPr marL="761981" lvl="1" indent="0">
              <a:buClr>
                <a:schemeClr val="tx1"/>
              </a:buClr>
              <a:buSzPct val="100000"/>
              <a:buNone/>
            </a:pPr>
            <a:endParaRPr kumimoji="1" lang="en-US" altLang="ja-JP" sz="1000" dirty="0">
              <a:solidFill>
                <a:schemeClr val="tx1"/>
              </a:solidFill>
              <a:latin typeface="MS UI Gothic" panose="020B0600070205080204" pitchFamily="34" charset="-128"/>
              <a:ea typeface="MS UI Gothic" panose="020B0600070205080204" pitchFamily="34" charset="-128"/>
            </a:endParaRPr>
          </a:p>
          <a:p>
            <a:pPr marL="152396" indent="0">
              <a:buClr>
                <a:schemeClr val="tx1"/>
              </a:buClr>
              <a:buSzPct val="100000"/>
              <a:buNone/>
            </a:pPr>
            <a:r>
              <a:rPr kumimoji="1" lang="ja-JP" altLang="en-US" sz="3200" dirty="0">
                <a:solidFill>
                  <a:schemeClr val="tx1"/>
                </a:solidFill>
              </a:rPr>
              <a:t>● チーム内でシェア</a:t>
            </a:r>
            <a:r>
              <a:rPr kumimoji="1" lang="ja-JP" altLang="en-US" sz="3200" dirty="0" smtClean="0">
                <a:solidFill>
                  <a:schemeClr val="tx1"/>
                </a:solidFill>
              </a:rPr>
              <a:t>：</a:t>
            </a:r>
            <a:r>
              <a:rPr kumimoji="1" lang="ja-JP" altLang="en-US" sz="3200" dirty="0">
                <a:solidFill>
                  <a:srgbClr val="FF0000"/>
                </a:solidFill>
              </a:rPr>
              <a:t>３</a:t>
            </a:r>
            <a:r>
              <a:rPr kumimoji="1" lang="ja-JP" altLang="en-US" sz="3200" dirty="0" smtClean="0">
                <a:solidFill>
                  <a:srgbClr val="FF0000"/>
                </a:solidFill>
              </a:rPr>
              <a:t>分</a:t>
            </a:r>
            <a:endParaRPr kumimoji="1" lang="en-US" altLang="ja-JP" sz="3200" dirty="0">
              <a:solidFill>
                <a:srgbClr val="FF0000"/>
              </a:solidFill>
            </a:endParaRPr>
          </a:p>
        </p:txBody>
      </p:sp>
      <p:sp>
        <p:nvSpPr>
          <p:cNvPr id="5" name="メモ 4">
            <a:extLst>
              <a:ext uri="{FF2B5EF4-FFF2-40B4-BE49-F238E27FC236}">
                <a16:creationId xmlns:a16="http://schemas.microsoft.com/office/drawing/2014/main" id="{50E16442-D34F-14B4-5121-6BF184329511}"/>
              </a:ext>
            </a:extLst>
          </p:cNvPr>
          <p:cNvSpPr>
            <a:spLocks/>
          </p:cNvSpPr>
          <p:nvPr/>
        </p:nvSpPr>
        <p:spPr>
          <a:xfrm>
            <a:off x="9299838" y="2013422"/>
            <a:ext cx="1260000" cy="1260000"/>
          </a:xfrm>
          <a:prstGeom prst="foldedCorner">
            <a:avLst/>
          </a:prstGeom>
          <a:solidFill>
            <a:srgbClr val="92D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a:solidFill>
                  <a:schemeClr val="tx1"/>
                </a:solidFill>
                <a:latin typeface="MS UI Gothic" panose="020B0600070205080204" pitchFamily="50" charset="-128"/>
                <a:ea typeface="MS UI Gothic" panose="020B0600070205080204" pitchFamily="50" charset="-128"/>
              </a:rPr>
              <a:t>職員</a:t>
            </a:r>
            <a:endParaRPr kumimoji="1" lang="en-US" altLang="ja-JP" sz="2400" dirty="0">
              <a:solidFill>
                <a:schemeClr val="tx1"/>
              </a:solidFill>
              <a:latin typeface="MS UI Gothic" panose="020B0600070205080204" pitchFamily="50" charset="-128"/>
              <a:ea typeface="MS UI Gothic" panose="020B0600070205080204" pitchFamily="50" charset="-128"/>
            </a:endParaRPr>
          </a:p>
          <a:p>
            <a:pPr algn="ctr"/>
            <a:r>
              <a:rPr kumimoji="1" lang="ja-JP" altLang="en-US" sz="2400" dirty="0">
                <a:solidFill>
                  <a:schemeClr val="tx1"/>
                </a:solidFill>
                <a:latin typeface="MS UI Gothic" panose="020B0600070205080204" pitchFamily="50" charset="-128"/>
                <a:ea typeface="MS UI Gothic" panose="020B0600070205080204" pitchFamily="50" charset="-128"/>
              </a:rPr>
              <a:t>目線</a:t>
            </a:r>
          </a:p>
        </p:txBody>
      </p:sp>
      <p:sp>
        <p:nvSpPr>
          <p:cNvPr id="6" name="メモ 5">
            <a:extLst>
              <a:ext uri="{FF2B5EF4-FFF2-40B4-BE49-F238E27FC236}">
                <a16:creationId xmlns:a16="http://schemas.microsoft.com/office/drawing/2014/main" id="{D7895C40-BBE5-1611-9022-6FF7A9F9C1F0}"/>
              </a:ext>
            </a:extLst>
          </p:cNvPr>
          <p:cNvSpPr>
            <a:spLocks/>
          </p:cNvSpPr>
          <p:nvPr/>
        </p:nvSpPr>
        <p:spPr>
          <a:xfrm>
            <a:off x="9299838" y="3405499"/>
            <a:ext cx="1260000" cy="1260000"/>
          </a:xfrm>
          <a:prstGeom prst="foldedCorner">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2000" dirty="0">
                <a:solidFill>
                  <a:schemeClr val="tx1"/>
                </a:solidFill>
                <a:latin typeface="MS UI Gothic" panose="020B0600070205080204" pitchFamily="50" charset="-128"/>
                <a:ea typeface="MS UI Gothic" panose="020B0600070205080204" pitchFamily="50" charset="-128"/>
              </a:rPr>
              <a:t>利用者</a:t>
            </a:r>
            <a:endParaRPr kumimoji="1" lang="en-US" altLang="ja-JP" sz="2000" dirty="0">
              <a:solidFill>
                <a:schemeClr val="tx1"/>
              </a:solidFill>
              <a:latin typeface="MS UI Gothic" panose="020B0600070205080204" pitchFamily="50" charset="-128"/>
              <a:ea typeface="MS UI Gothic" panose="020B0600070205080204" pitchFamily="50" charset="-128"/>
            </a:endParaRPr>
          </a:p>
          <a:p>
            <a:pPr algn="ctr"/>
            <a:r>
              <a:rPr lang="ja-JP" altLang="en-US" sz="2000" dirty="0">
                <a:solidFill>
                  <a:schemeClr val="tx1"/>
                </a:solidFill>
                <a:latin typeface="MS UI Gothic" panose="020B0600070205080204" pitchFamily="50" charset="-128"/>
                <a:ea typeface="MS UI Gothic" panose="020B0600070205080204" pitchFamily="50" charset="-128"/>
              </a:rPr>
              <a:t>（市民）</a:t>
            </a:r>
            <a:endParaRPr kumimoji="1" lang="en-US" altLang="ja-JP" sz="2000" dirty="0">
              <a:solidFill>
                <a:schemeClr val="tx1"/>
              </a:solidFill>
              <a:latin typeface="MS UI Gothic" panose="020B0600070205080204" pitchFamily="50" charset="-128"/>
              <a:ea typeface="MS UI Gothic" panose="020B0600070205080204" pitchFamily="50" charset="-128"/>
            </a:endParaRPr>
          </a:p>
          <a:p>
            <a:pPr algn="ctr"/>
            <a:r>
              <a:rPr kumimoji="1" lang="ja-JP" altLang="en-US" sz="2000" dirty="0">
                <a:solidFill>
                  <a:schemeClr val="tx1"/>
                </a:solidFill>
                <a:latin typeface="MS UI Gothic" panose="020B0600070205080204" pitchFamily="50" charset="-128"/>
                <a:ea typeface="MS UI Gothic" panose="020B0600070205080204" pitchFamily="50" charset="-128"/>
              </a:rPr>
              <a:t>目線</a:t>
            </a:r>
          </a:p>
        </p:txBody>
      </p:sp>
      <p:sp>
        <p:nvSpPr>
          <p:cNvPr id="7" name="メモ 6">
            <a:extLst>
              <a:ext uri="{FF2B5EF4-FFF2-40B4-BE49-F238E27FC236}">
                <a16:creationId xmlns:a16="http://schemas.microsoft.com/office/drawing/2014/main" id="{BB04F782-9754-F624-A959-625DCD23FB4B}"/>
              </a:ext>
            </a:extLst>
          </p:cNvPr>
          <p:cNvSpPr>
            <a:spLocks/>
          </p:cNvSpPr>
          <p:nvPr/>
        </p:nvSpPr>
        <p:spPr>
          <a:xfrm>
            <a:off x="10746499" y="2013422"/>
            <a:ext cx="1260000" cy="1260000"/>
          </a:xfrm>
          <a:prstGeom prst="foldedCorner">
            <a:avLst/>
          </a:prstGeom>
          <a:solidFill>
            <a:srgbClr val="FF99CC"/>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a:solidFill>
                  <a:schemeClr val="tx1"/>
                </a:solidFill>
                <a:latin typeface="MS UI Gothic" panose="020B0600070205080204" pitchFamily="50" charset="-128"/>
                <a:ea typeface="MS UI Gothic" panose="020B0600070205080204" pitchFamily="50" charset="-128"/>
              </a:rPr>
              <a:t>原因</a:t>
            </a:r>
          </a:p>
        </p:txBody>
      </p:sp>
      <p:sp>
        <p:nvSpPr>
          <p:cNvPr id="8" name="メモ 7">
            <a:extLst>
              <a:ext uri="{FF2B5EF4-FFF2-40B4-BE49-F238E27FC236}">
                <a16:creationId xmlns:a16="http://schemas.microsoft.com/office/drawing/2014/main" id="{A7BDD852-A5BD-2012-E1FE-2DCD9D842DE1}"/>
              </a:ext>
            </a:extLst>
          </p:cNvPr>
          <p:cNvSpPr>
            <a:spLocks/>
          </p:cNvSpPr>
          <p:nvPr/>
        </p:nvSpPr>
        <p:spPr>
          <a:xfrm>
            <a:off x="10738616" y="3405499"/>
            <a:ext cx="1260000" cy="1260000"/>
          </a:xfrm>
          <a:prstGeom prst="foldedCorner">
            <a:avLst/>
          </a:prstGeom>
          <a:solidFill>
            <a:srgbClr val="FF99CC"/>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a:solidFill>
                  <a:schemeClr val="tx1"/>
                </a:solidFill>
                <a:latin typeface="MS UI Gothic" panose="020B0600070205080204" pitchFamily="50" charset="-128"/>
                <a:ea typeface="MS UI Gothic" panose="020B0600070205080204" pitchFamily="50" charset="-128"/>
              </a:rPr>
              <a:t>原因</a:t>
            </a:r>
          </a:p>
        </p:txBody>
      </p:sp>
      <p:sp>
        <p:nvSpPr>
          <p:cNvPr id="9" name="スライド番号プレースホルダー 8"/>
          <p:cNvSpPr>
            <a:spLocks noGrp="1"/>
          </p:cNvSpPr>
          <p:nvPr>
            <p:ph type="sldNum" idx="12"/>
          </p:nvPr>
        </p:nvSpPr>
        <p:spPr/>
        <p:txBody>
          <a:bodyPr/>
          <a:lstStyle/>
          <a:p>
            <a:fld id="{00000000-1234-1234-1234-123412341234}" type="slidenum">
              <a:rPr lang="en-US" altLang="ja" smtClean="0"/>
              <a:pPr/>
              <a:t>8</a:t>
            </a:fld>
            <a:endParaRPr lang="ja" altLang="en-US"/>
          </a:p>
        </p:txBody>
      </p:sp>
    </p:spTree>
    <p:extLst>
      <p:ext uri="{BB962C8B-B14F-4D97-AF65-F5344CB8AC3E}">
        <p14:creationId xmlns:p14="http://schemas.microsoft.com/office/powerpoint/2010/main" val="363630688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FC5F066-C526-BECE-A07C-70156A9BC3E8}"/>
              </a:ext>
            </a:extLst>
          </p:cNvPr>
          <p:cNvSpPr>
            <a:spLocks noGrp="1"/>
          </p:cNvSpPr>
          <p:nvPr>
            <p:ph type="title"/>
          </p:nvPr>
        </p:nvSpPr>
        <p:spPr/>
        <p:txBody>
          <a:bodyPr>
            <a:noAutofit/>
          </a:bodyPr>
          <a:lstStyle/>
          <a:p>
            <a:r>
              <a:rPr kumimoji="1" lang="ja-JP" altLang="en-US" sz="3400" dirty="0"/>
              <a:t>ワーク１のヒント</a:t>
            </a:r>
          </a:p>
        </p:txBody>
      </p:sp>
      <p:sp>
        <p:nvSpPr>
          <p:cNvPr id="3" name="テキスト プレースホルダー 2">
            <a:extLst>
              <a:ext uri="{FF2B5EF4-FFF2-40B4-BE49-F238E27FC236}">
                <a16:creationId xmlns:a16="http://schemas.microsoft.com/office/drawing/2014/main" id="{0BCADE22-59BB-680C-4462-8235EEE40EA9}"/>
              </a:ext>
            </a:extLst>
          </p:cNvPr>
          <p:cNvSpPr>
            <a:spLocks noGrp="1"/>
          </p:cNvSpPr>
          <p:nvPr>
            <p:ph type="body" idx="1"/>
          </p:nvPr>
        </p:nvSpPr>
        <p:spPr>
          <a:xfrm>
            <a:off x="415599" y="927033"/>
            <a:ext cx="12071675" cy="4555200"/>
          </a:xfrm>
        </p:spPr>
        <p:txBody>
          <a:bodyPr>
            <a:noAutofit/>
          </a:bodyPr>
          <a:lstStyle/>
          <a:p>
            <a:pPr marL="152400" indent="0">
              <a:buNone/>
            </a:pPr>
            <a:r>
              <a:rPr kumimoji="1" lang="ja-JP" altLang="en-US" sz="3200" dirty="0">
                <a:solidFill>
                  <a:schemeClr val="tx1"/>
                </a:solidFill>
              </a:rPr>
              <a:t>● </a:t>
            </a:r>
            <a:r>
              <a:rPr kumimoji="1" lang="ja-JP" altLang="en-US" sz="3200" dirty="0">
                <a:solidFill>
                  <a:schemeClr val="tx1"/>
                </a:solidFill>
                <a:latin typeface="MS UI Gothic" panose="020B0600070205080204" pitchFamily="34" charset="-128"/>
                <a:ea typeface="MS UI Gothic" panose="020B0600070205080204" pitchFamily="34" charset="-128"/>
              </a:rPr>
              <a:t>職員目線</a:t>
            </a:r>
            <a:r>
              <a:rPr kumimoji="1" lang="ja-JP" altLang="en-US" sz="3200" dirty="0">
                <a:solidFill>
                  <a:schemeClr val="tx1"/>
                </a:solidFill>
              </a:rPr>
              <a:t>の場合</a:t>
            </a:r>
            <a:endParaRPr kumimoji="1" lang="en-US" altLang="ja-JP" sz="3200" dirty="0">
              <a:solidFill>
                <a:schemeClr val="tx1"/>
              </a:solidFill>
            </a:endParaRPr>
          </a:p>
          <a:p>
            <a:pPr marL="761985" lvl="1" indent="0">
              <a:buNone/>
            </a:pPr>
            <a:r>
              <a:rPr kumimoji="1" lang="ja-JP" altLang="en-US" sz="3200" dirty="0">
                <a:solidFill>
                  <a:schemeClr val="tx1"/>
                </a:solidFill>
                <a:latin typeface="MS UI Gothic" panose="020B0600070205080204" pitchFamily="34" charset="-128"/>
                <a:ea typeface="MS UI Gothic" panose="020B0600070205080204" pitchFamily="34" charset="-128"/>
              </a:rPr>
              <a:t>〇自身の課でたまにしか行われない手続はありませんか？</a:t>
            </a:r>
          </a:p>
          <a:p>
            <a:pPr marL="761985" lvl="1" indent="0">
              <a:buNone/>
            </a:pPr>
            <a:r>
              <a:rPr kumimoji="1" lang="ja-JP" altLang="en-US" sz="3200" dirty="0">
                <a:solidFill>
                  <a:schemeClr val="tx1"/>
                </a:solidFill>
                <a:latin typeface="MS UI Gothic" panose="020B0600070205080204" pitchFamily="34" charset="-128"/>
                <a:ea typeface="MS UI Gothic" panose="020B0600070205080204" pitchFamily="34" charset="-128"/>
              </a:rPr>
              <a:t>　 →市民にとってあまり需要がないからですか？</a:t>
            </a:r>
            <a:endParaRPr kumimoji="1" lang="en-US" altLang="ja-JP" sz="3200" dirty="0">
              <a:solidFill>
                <a:schemeClr val="tx1"/>
              </a:solidFill>
              <a:latin typeface="MS UI Gothic" panose="020B0600070205080204" pitchFamily="34" charset="-128"/>
              <a:ea typeface="MS UI Gothic" panose="020B0600070205080204" pitchFamily="34" charset="-128"/>
            </a:endParaRPr>
          </a:p>
          <a:p>
            <a:pPr marL="761985" lvl="1" indent="0">
              <a:buNone/>
            </a:pPr>
            <a:r>
              <a:rPr kumimoji="1" lang="ja-JP" altLang="en-US" sz="3200" dirty="0">
                <a:solidFill>
                  <a:schemeClr val="tx1"/>
                </a:solidFill>
                <a:latin typeface="MS UI Gothic" panose="020B0600070205080204" pitchFamily="34" charset="-128"/>
                <a:ea typeface="MS UI Gothic" panose="020B0600070205080204" pitchFamily="34" charset="-128"/>
              </a:rPr>
              <a:t>　 →有益にも関わらず周知不足だからですか？</a:t>
            </a:r>
            <a:endParaRPr kumimoji="1" lang="en-US" altLang="ja-JP" sz="3200" dirty="0">
              <a:solidFill>
                <a:schemeClr val="tx1"/>
              </a:solidFill>
              <a:latin typeface="MS UI Gothic" panose="020B0600070205080204" pitchFamily="34" charset="-128"/>
              <a:ea typeface="MS UI Gothic" panose="020B0600070205080204" pitchFamily="34" charset="-128"/>
            </a:endParaRPr>
          </a:p>
          <a:p>
            <a:pPr marL="761985" lvl="1" indent="0">
              <a:buNone/>
            </a:pPr>
            <a:endParaRPr kumimoji="1" lang="en-US" altLang="ja-JP" sz="1600" dirty="0">
              <a:solidFill>
                <a:schemeClr val="tx1"/>
              </a:solidFill>
              <a:latin typeface="MS UI Gothic" panose="020B0600070205080204" pitchFamily="34" charset="-128"/>
              <a:ea typeface="MS UI Gothic" panose="020B0600070205080204" pitchFamily="34" charset="-128"/>
            </a:endParaRPr>
          </a:p>
          <a:p>
            <a:pPr marL="152400" indent="0">
              <a:buNone/>
            </a:pPr>
            <a:r>
              <a:rPr kumimoji="1" lang="ja-JP" altLang="en-US" sz="3133" dirty="0">
                <a:solidFill>
                  <a:schemeClr val="tx1"/>
                </a:solidFill>
                <a:latin typeface="MS UI Gothic" panose="020B0600070205080204" pitchFamily="34" charset="-128"/>
                <a:ea typeface="MS UI Gothic" panose="020B0600070205080204" pitchFamily="34" charset="-128"/>
              </a:rPr>
              <a:t>● 利用者（</a:t>
            </a:r>
            <a:r>
              <a:rPr kumimoji="1" lang="ja-JP" altLang="en-US" sz="3200" dirty="0">
                <a:solidFill>
                  <a:schemeClr val="tx1"/>
                </a:solidFill>
                <a:latin typeface="MS UI Gothic" panose="020B0600070205080204" pitchFamily="34" charset="-128"/>
                <a:ea typeface="MS UI Gothic" panose="020B0600070205080204" pitchFamily="34" charset="-128"/>
              </a:rPr>
              <a:t>市民）目線の場合</a:t>
            </a:r>
            <a:endParaRPr kumimoji="1" lang="en-US" altLang="ja-JP" sz="3200" dirty="0">
              <a:solidFill>
                <a:schemeClr val="tx1"/>
              </a:solidFill>
              <a:latin typeface="MS UI Gothic" panose="020B0600070205080204" pitchFamily="34" charset="-128"/>
              <a:ea typeface="MS UI Gothic" panose="020B0600070205080204" pitchFamily="34" charset="-128"/>
            </a:endParaRPr>
          </a:p>
          <a:p>
            <a:pPr marL="761985" lvl="1" indent="0">
              <a:buNone/>
            </a:pPr>
            <a:r>
              <a:rPr kumimoji="1" lang="ja-JP" altLang="en-US" sz="3200" dirty="0">
                <a:solidFill>
                  <a:schemeClr val="tx1"/>
                </a:solidFill>
                <a:latin typeface="MS UI Gothic" panose="020B0600070205080204" pitchFamily="34" charset="-128"/>
                <a:ea typeface="MS UI Gothic" panose="020B0600070205080204" pitchFamily="34" charset="-128"/>
              </a:rPr>
              <a:t>〇市役所等で不満に感じたことはありませんか？</a:t>
            </a:r>
          </a:p>
          <a:p>
            <a:pPr marL="761985" lvl="1" indent="0">
              <a:buNone/>
            </a:pPr>
            <a:r>
              <a:rPr kumimoji="1" lang="ja-JP" altLang="en-US" sz="3200" dirty="0">
                <a:solidFill>
                  <a:schemeClr val="tx1"/>
                </a:solidFill>
                <a:latin typeface="MS UI Gothic" panose="020B0600070205080204" pitchFamily="34" charset="-128"/>
                <a:ea typeface="MS UI Gothic" panose="020B0600070205080204" pitchFamily="34" charset="-128"/>
              </a:rPr>
              <a:t>〇電子申請不可だったり、同じような紙を書かされたりしませんか？</a:t>
            </a:r>
          </a:p>
        </p:txBody>
      </p:sp>
      <p:sp>
        <p:nvSpPr>
          <p:cNvPr id="5" name="スライド番号プレースホルダー 4"/>
          <p:cNvSpPr>
            <a:spLocks noGrp="1"/>
          </p:cNvSpPr>
          <p:nvPr>
            <p:ph type="sldNum" idx="12"/>
          </p:nvPr>
        </p:nvSpPr>
        <p:spPr/>
        <p:txBody>
          <a:bodyPr/>
          <a:lstStyle/>
          <a:p>
            <a:fld id="{00000000-1234-1234-1234-123412341234}" type="slidenum">
              <a:rPr lang="en-US" altLang="ja" smtClean="0"/>
              <a:pPr/>
              <a:t>9</a:t>
            </a:fld>
            <a:endParaRPr lang="ja" altLang="en-US"/>
          </a:p>
        </p:txBody>
      </p:sp>
    </p:spTree>
    <p:extLst>
      <p:ext uri="{BB962C8B-B14F-4D97-AF65-F5344CB8AC3E}">
        <p14:creationId xmlns:p14="http://schemas.microsoft.com/office/powerpoint/2010/main" val="1457483675"/>
      </p:ext>
    </p:extLst>
  </p:cSld>
  <p:clrMapOvr>
    <a:masterClrMapping/>
  </p:clrMapOvr>
  <p:timing>
    <p:tnLst>
      <p:par>
        <p:cTn id="1" dur="indefinite" restart="never" nodeType="tmRoot"/>
      </p:par>
    </p:tnLst>
  </p:timing>
</p:sld>
</file>

<file path=ppt/theme/theme1.xml><?xml version="1.0" encoding="utf-8"?>
<a:theme xmlns:a="http://schemas.openxmlformats.org/drawingml/2006/main" name="2_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5222</TotalTime>
  <Words>5894</Words>
  <Application>Microsoft Office PowerPoint</Application>
  <PresentationFormat>ワイド画面</PresentationFormat>
  <Paragraphs>632</Paragraphs>
  <Slides>44</Slides>
  <Notes>43</Notes>
  <HiddenSlides>0</HiddenSlides>
  <MMClips>0</MMClips>
  <ScaleCrop>false</ScaleCrop>
  <HeadingPairs>
    <vt:vector size="6" baseType="variant">
      <vt:variant>
        <vt:lpstr>使用されているフォント</vt:lpstr>
      </vt:variant>
      <vt:variant>
        <vt:i4>12</vt:i4>
      </vt:variant>
      <vt:variant>
        <vt:lpstr>テーマ</vt:lpstr>
      </vt:variant>
      <vt:variant>
        <vt:i4>1</vt:i4>
      </vt:variant>
      <vt:variant>
        <vt:lpstr>スライド タイトル</vt:lpstr>
      </vt:variant>
      <vt:variant>
        <vt:i4>44</vt:i4>
      </vt:variant>
    </vt:vector>
  </HeadingPairs>
  <TitlesOfParts>
    <vt:vector size="57" baseType="lpstr">
      <vt:lpstr>BIZ UDPゴシック</vt:lpstr>
      <vt:lpstr>HiraKakuPro-W3</vt:lpstr>
      <vt:lpstr>M PLUS Rounded 1c</vt:lpstr>
      <vt:lpstr>ＭＳ Ｐゴシック</vt:lpstr>
      <vt:lpstr>MS UI Gothic</vt:lpstr>
      <vt:lpstr>Roboto</vt:lpstr>
      <vt:lpstr>システムフォント（レギュラー）</vt:lpstr>
      <vt:lpstr>游ゴシック</vt:lpstr>
      <vt:lpstr>Arial</vt:lpstr>
      <vt:lpstr>Calibri</vt:lpstr>
      <vt:lpstr>Helvetica</vt:lpstr>
      <vt:lpstr>Wingdings</vt:lpstr>
      <vt:lpstr>2_Simple Light</vt:lpstr>
      <vt:lpstr>PowerPoint プレゼンテーション</vt:lpstr>
      <vt:lpstr>PowerPoint プレゼンテーション</vt:lpstr>
      <vt:lpstr>PowerPoint プレゼンテーション</vt:lpstr>
      <vt:lpstr>【利用者調査入門】 インタビューによるサービス改善</vt:lpstr>
      <vt:lpstr>目的</vt:lpstr>
      <vt:lpstr>行政サービスのあるある</vt:lpstr>
      <vt:lpstr>ワーク１  私たちの身近にあるイケていない 行政サービスを考えてみよう</vt:lpstr>
      <vt:lpstr>ワーク１：私たちの身近にあるイケていない行政サービスを考えてみよう</vt:lpstr>
      <vt:lpstr>ワーク１のヒント</vt:lpstr>
      <vt:lpstr>PowerPoint プレゼンテーション</vt:lpstr>
      <vt:lpstr>市民のニーズから行政サービスを考えよう</vt:lpstr>
      <vt:lpstr>サービスを利用者視点で考えるには？</vt:lpstr>
      <vt:lpstr>サービスを利用者目線で考えるには</vt:lpstr>
      <vt:lpstr>利用者のことを理解するための４つの手法</vt:lpstr>
      <vt:lpstr>インタビューについて考えてみよう</vt:lpstr>
      <vt:lpstr>インタビューとは</vt:lpstr>
      <vt:lpstr>ゴールは 相手の考え方が手に取るように理解できること</vt:lpstr>
      <vt:lpstr>インタビューの準備①</vt:lpstr>
      <vt:lpstr>（仮説を立てる際のヒント）</vt:lpstr>
      <vt:lpstr>インタビューの準備②</vt:lpstr>
      <vt:lpstr>インタビューの準備③</vt:lpstr>
      <vt:lpstr>インタビューの準備④</vt:lpstr>
      <vt:lpstr>インタビューの準備⑤</vt:lpstr>
      <vt:lpstr>インタビューの準備①～⑤まとめ （※全てを完璧をこなす必要はありません）</vt:lpstr>
      <vt:lpstr>ワーク２  インタビューを設計してみよう（献立表）</vt:lpstr>
      <vt:lpstr>ワーク２：インタビューを設計してみよう（献立表）（1/2）</vt:lpstr>
      <vt:lpstr>ヒント）　「漏れなく、ダブりなく」を実現するMECE（ミーシー）</vt:lpstr>
      <vt:lpstr>ワーク２：インタビューを設計してみよう（献立表）（2/2）</vt:lpstr>
      <vt:lpstr>実際にやったこと  （ワーク２ 解説）</vt:lpstr>
      <vt:lpstr>ワーク２解説：給食献立の電子化ニーズの把握（1/3）</vt:lpstr>
      <vt:lpstr>ワーク２解説：給食献立の電子化ニーズの把握（2/3）</vt:lpstr>
      <vt:lpstr>ワーク２解説：給食献立の電子化ニーズの把握（3/3）</vt:lpstr>
      <vt:lpstr>ワーク３  具体的に改善したい業務を チームで考えてみよう</vt:lpstr>
      <vt:lpstr>ワーク３：具体的に改善したい業務をチームで考えてみよう（1/2）</vt:lpstr>
      <vt:lpstr>ワーク３：具体的に改善したい業務をチームで考えてみよう（2/2）</vt:lpstr>
      <vt:lpstr>ワーク４  インタビューを設計してみよう</vt:lpstr>
      <vt:lpstr>ワーク４：インタビューを設計してみよう</vt:lpstr>
      <vt:lpstr>これから</vt:lpstr>
      <vt:lpstr>インタビューを結果をどのように活かすか</vt:lpstr>
      <vt:lpstr>利用者目線で利用者体験を考える最初の一歩として まずは市民の声を聞いてみるところから始めてみてください</vt:lpstr>
      <vt:lpstr>インタビューの次は サービスの設計や課題解決策を考えるフェーズです</vt:lpstr>
      <vt:lpstr>課題解決のための考え方・フレームワークの紹介</vt:lpstr>
      <vt:lpstr>ふりかえり・感想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【利用者調査入門】 インタビューによるサービス改善</dc:title>
  <cp:lastModifiedBy>ashiya</cp:lastModifiedBy>
  <cp:revision>615</cp:revision>
  <cp:lastPrinted>2023-10-19T00:13:41Z</cp:lastPrinted>
  <dcterms:modified xsi:type="dcterms:W3CDTF">2024-02-21T06:30:53Z</dcterms:modified>
</cp:coreProperties>
</file>