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7" r:id="rId1"/>
    <p:sldMasterId id="2147483729" r:id="rId2"/>
    <p:sldMasterId id="2147483741" r:id="rId3"/>
  </p:sldMasterIdLst>
  <p:notesMasterIdLst>
    <p:notesMasterId r:id="rId51"/>
  </p:notesMasterIdLst>
  <p:handoutMasterIdLst>
    <p:handoutMasterId r:id="rId52"/>
  </p:handoutMasterIdLst>
  <p:sldIdLst>
    <p:sldId id="1552" r:id="rId4"/>
    <p:sldId id="1553" r:id="rId5"/>
    <p:sldId id="1555" r:id="rId6"/>
    <p:sldId id="1556" r:id="rId7"/>
    <p:sldId id="1571" r:id="rId8"/>
    <p:sldId id="1572" r:id="rId9"/>
    <p:sldId id="1493" r:id="rId10"/>
    <p:sldId id="1494" r:id="rId11"/>
    <p:sldId id="1507" r:id="rId12"/>
    <p:sldId id="1508" r:id="rId13"/>
    <p:sldId id="1509" r:id="rId14"/>
    <p:sldId id="1511" r:id="rId15"/>
    <p:sldId id="1512" r:id="rId16"/>
    <p:sldId id="1513" r:id="rId17"/>
    <p:sldId id="1514" r:id="rId18"/>
    <p:sldId id="1515" r:id="rId19"/>
    <p:sldId id="1516" r:id="rId20"/>
    <p:sldId id="1517" r:id="rId21"/>
    <p:sldId id="1519" r:id="rId22"/>
    <p:sldId id="1538" r:id="rId23"/>
    <p:sldId id="257" r:id="rId24"/>
    <p:sldId id="1565" r:id="rId25"/>
    <p:sldId id="1567" r:id="rId26"/>
    <p:sldId id="1542" r:id="rId27"/>
    <p:sldId id="1568" r:id="rId28"/>
    <p:sldId id="1570" r:id="rId29"/>
    <p:sldId id="1547" r:id="rId30"/>
    <p:sldId id="1520" r:id="rId31"/>
    <p:sldId id="1522" r:id="rId32"/>
    <p:sldId id="1523" r:id="rId33"/>
    <p:sldId id="1573" r:id="rId34"/>
    <p:sldId id="1527" r:id="rId35"/>
    <p:sldId id="1525" r:id="rId36"/>
    <p:sldId id="1526" r:id="rId37"/>
    <p:sldId id="1528" r:id="rId38"/>
    <p:sldId id="1529" r:id="rId39"/>
    <p:sldId id="1530" r:id="rId40"/>
    <p:sldId id="1576" r:id="rId41"/>
    <p:sldId id="1531" r:id="rId42"/>
    <p:sldId id="1532" r:id="rId43"/>
    <p:sldId id="1533" r:id="rId44"/>
    <p:sldId id="1534" r:id="rId45"/>
    <p:sldId id="1548" r:id="rId46"/>
    <p:sldId id="1577" r:id="rId47"/>
    <p:sldId id="1536" r:id="rId48"/>
    <p:sldId id="1549" r:id="rId49"/>
    <p:sldId id="1551" r:id="rId50"/>
  </p:sldIdLst>
  <p:sldSz cx="9144000" cy="6858000" type="screen4x3"/>
  <p:notesSz cx="6797675" cy="9926638"/>
  <p:defaultTextStyle>
    <a:defPPr>
      <a:defRPr lang="ja-JP"/>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251">
          <p15:clr>
            <a:srgbClr val="A4A3A4"/>
          </p15:clr>
        </p15:guide>
        <p15:guide id="2" pos="29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218785"/>
    <a:srgbClr val="2CB5B2"/>
    <a:srgbClr val="28A4A1"/>
    <a:srgbClr val="00FFCC"/>
    <a:srgbClr val="00D27D"/>
    <a:srgbClr val="00FF99"/>
    <a:srgbClr val="FF0000"/>
    <a:srgbClr val="7136A3"/>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74" autoAdjust="0"/>
    <p:restoredTop sz="94884" autoAdjust="0"/>
  </p:normalViewPr>
  <p:slideViewPr>
    <p:cSldViewPr>
      <p:cViewPr varScale="1">
        <p:scale>
          <a:sx n="73" d="100"/>
          <a:sy n="73" d="100"/>
        </p:scale>
        <p:origin x="564" y="54"/>
      </p:cViewPr>
      <p:guideLst>
        <p:guide orient="horz" pos="2251"/>
        <p:guide pos="29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B57E167-0B98-4471-9EB7-1F3ED8C48556}" type="datetimeFigureOut">
              <a:rPr kumimoji="1" lang="ja-JP" altLang="en-US" smtClean="0"/>
              <a:t>2024/2/21</a:t>
            </a:fld>
            <a:endParaRPr kumimoji="1" lang="ja-JP" altLang="en-US"/>
          </a:p>
        </p:txBody>
      </p:sp>
      <p:sp>
        <p:nvSpPr>
          <p:cNvPr id="4" name="フッター プレースホルダー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D7503701-1594-4A26-9642-77A71BA00393}" type="slidenum">
              <a:rPr kumimoji="1" lang="ja-JP" altLang="en-US" smtClean="0"/>
              <a:t>‹#›</a:t>
            </a:fld>
            <a:endParaRPr kumimoji="1" lang="ja-JP" altLang="en-US"/>
          </a:p>
        </p:txBody>
      </p:sp>
    </p:spTree>
    <p:extLst>
      <p:ext uri="{BB962C8B-B14F-4D97-AF65-F5344CB8AC3E}">
        <p14:creationId xmlns:p14="http://schemas.microsoft.com/office/powerpoint/2010/main" val="2546695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D576CBF9-D75A-4217-88C9-FB1C34B5CC0B}"/>
              </a:ext>
            </a:extLst>
          </p:cNvPr>
          <p:cNvSpPr>
            <a:spLocks noGrp="1"/>
          </p:cNvSpPr>
          <p:nvPr>
            <p:ph type="hdr" sz="quarter"/>
          </p:nvPr>
        </p:nvSpPr>
        <p:spPr>
          <a:xfrm>
            <a:off x="1" y="1"/>
            <a:ext cx="2945660" cy="498056"/>
          </a:xfrm>
          <a:prstGeom prst="rect">
            <a:avLst/>
          </a:prstGeom>
        </p:spPr>
        <p:txBody>
          <a:bodyPr vert="horz" lIns="91411" tIns="45705" rIns="91411" bIns="45705" rtlCol="0"/>
          <a:lstStyle>
            <a:lvl1pPr algn="l" eaLnBrk="1" hangingPunct="1">
              <a:buFont typeface="Arial" panose="020B0604020202020204" pitchFamily="34" charset="0"/>
              <a:buNone/>
              <a:defRPr kumimoji="1" sz="1200"/>
            </a:lvl1pPr>
          </a:lstStyle>
          <a:p>
            <a:pPr>
              <a:defRPr/>
            </a:pPr>
            <a:endParaRPr lang="ja-JP" altLang="en-US"/>
          </a:p>
        </p:txBody>
      </p:sp>
      <p:sp>
        <p:nvSpPr>
          <p:cNvPr id="3" name="日付プレースホルダー 2">
            <a:extLst>
              <a:ext uri="{FF2B5EF4-FFF2-40B4-BE49-F238E27FC236}">
                <a16:creationId xmlns:a16="http://schemas.microsoft.com/office/drawing/2014/main" id="{427B5D7A-0D64-4555-A428-44159CB3FC1D}"/>
              </a:ext>
            </a:extLst>
          </p:cNvPr>
          <p:cNvSpPr>
            <a:spLocks noGrp="1"/>
          </p:cNvSpPr>
          <p:nvPr>
            <p:ph type="dt" idx="1"/>
          </p:nvPr>
        </p:nvSpPr>
        <p:spPr>
          <a:xfrm>
            <a:off x="3850445" y="1"/>
            <a:ext cx="2945660" cy="498056"/>
          </a:xfrm>
          <a:prstGeom prst="rect">
            <a:avLst/>
          </a:prstGeom>
        </p:spPr>
        <p:txBody>
          <a:bodyPr vert="horz" lIns="91411" tIns="45705" rIns="91411" bIns="45705" rtlCol="0"/>
          <a:lstStyle>
            <a:lvl1pPr algn="r" eaLnBrk="1" hangingPunct="1">
              <a:buFont typeface="Arial" panose="020B0604020202020204" pitchFamily="34" charset="0"/>
              <a:buNone/>
              <a:defRPr kumimoji="1" sz="1200"/>
            </a:lvl1pPr>
          </a:lstStyle>
          <a:p>
            <a:pPr>
              <a:defRPr/>
            </a:pPr>
            <a:fld id="{3AFE6794-5250-4014-B632-226B2A16BD9B}" type="datetimeFigureOut">
              <a:rPr lang="ja-JP" altLang="en-US"/>
              <a:pPr>
                <a:defRPr/>
              </a:pPr>
              <a:t>2024/2/21</a:t>
            </a:fld>
            <a:endParaRPr lang="ja-JP" altLang="en-US"/>
          </a:p>
        </p:txBody>
      </p:sp>
      <p:sp>
        <p:nvSpPr>
          <p:cNvPr id="4" name="スライド イメージ プレースホルダー 3">
            <a:extLst>
              <a:ext uri="{FF2B5EF4-FFF2-40B4-BE49-F238E27FC236}">
                <a16:creationId xmlns:a16="http://schemas.microsoft.com/office/drawing/2014/main" id="{81409937-D948-40AC-970E-316FE592FD14}"/>
              </a:ext>
            </a:extLst>
          </p:cNvPr>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11" tIns="45705" rIns="91411" bIns="45705"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37466128-A3AE-4113-84BC-3734EE3061F5}"/>
              </a:ext>
            </a:extLst>
          </p:cNvPr>
          <p:cNvSpPr>
            <a:spLocks noGrp="1"/>
          </p:cNvSpPr>
          <p:nvPr>
            <p:ph type="body" sz="quarter" idx="3"/>
          </p:nvPr>
        </p:nvSpPr>
        <p:spPr>
          <a:xfrm>
            <a:off x="679768" y="4777194"/>
            <a:ext cx="5438140" cy="3908615"/>
          </a:xfrm>
          <a:prstGeom prst="rect">
            <a:avLst/>
          </a:prstGeom>
        </p:spPr>
        <p:txBody>
          <a:bodyPr vert="horz" lIns="91411" tIns="45705" rIns="91411" bIns="45705"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7A6DE4D0-29AA-4CA1-A9C1-80CFECE60314}"/>
              </a:ext>
            </a:extLst>
          </p:cNvPr>
          <p:cNvSpPr>
            <a:spLocks noGrp="1"/>
          </p:cNvSpPr>
          <p:nvPr>
            <p:ph type="ftr" sz="quarter" idx="4"/>
          </p:nvPr>
        </p:nvSpPr>
        <p:spPr>
          <a:xfrm>
            <a:off x="1" y="9428586"/>
            <a:ext cx="2945660" cy="498055"/>
          </a:xfrm>
          <a:prstGeom prst="rect">
            <a:avLst/>
          </a:prstGeom>
        </p:spPr>
        <p:txBody>
          <a:bodyPr vert="horz" lIns="91411" tIns="45705" rIns="91411" bIns="45705" rtlCol="0" anchor="b"/>
          <a:lstStyle>
            <a:lvl1pPr algn="l" eaLnBrk="1" hangingPunct="1">
              <a:buFont typeface="Arial" panose="020B0604020202020204" pitchFamily="34" charset="0"/>
              <a:buNone/>
              <a:defRPr kumimoji="1" sz="1200"/>
            </a:lvl1pPr>
          </a:lstStyle>
          <a:p>
            <a:pPr>
              <a:defRPr/>
            </a:pPr>
            <a:endParaRPr lang="ja-JP" altLang="en-US"/>
          </a:p>
        </p:txBody>
      </p:sp>
      <p:sp>
        <p:nvSpPr>
          <p:cNvPr id="7" name="スライド番号プレースホルダー 6">
            <a:extLst>
              <a:ext uri="{FF2B5EF4-FFF2-40B4-BE49-F238E27FC236}">
                <a16:creationId xmlns:a16="http://schemas.microsoft.com/office/drawing/2014/main" id="{E177671B-2259-4AD2-BF6B-BDDFD2A1D362}"/>
              </a:ext>
            </a:extLst>
          </p:cNvPr>
          <p:cNvSpPr>
            <a:spLocks noGrp="1"/>
          </p:cNvSpPr>
          <p:nvPr>
            <p:ph type="sldNum" sz="quarter" idx="5"/>
          </p:nvPr>
        </p:nvSpPr>
        <p:spPr>
          <a:xfrm>
            <a:off x="3850445" y="9428586"/>
            <a:ext cx="2945660" cy="498055"/>
          </a:xfrm>
          <a:prstGeom prst="rect">
            <a:avLst/>
          </a:prstGeom>
        </p:spPr>
        <p:txBody>
          <a:bodyPr vert="horz" wrap="square" lIns="91411" tIns="45705" rIns="91411" bIns="45705" numCol="1" anchor="b" anchorCtr="0" compatLnSpc="1">
            <a:prstTxWarp prst="textNoShape">
              <a:avLst/>
            </a:prstTxWarp>
          </a:bodyPr>
          <a:lstStyle>
            <a:lvl1pPr algn="r" eaLnBrk="1" hangingPunct="1">
              <a:buFont typeface="Arial" panose="020B0604020202020204" pitchFamily="34" charset="0"/>
              <a:buNone/>
              <a:defRPr kumimoji="1" sz="1200"/>
            </a:lvl1pPr>
          </a:lstStyle>
          <a:p>
            <a:pPr>
              <a:defRPr/>
            </a:pPr>
            <a:fld id="{494D8C94-CECD-4E1B-8287-28D1F45FDA1E}" type="slidenum">
              <a:rPr lang="ja-JP" altLang="en-US"/>
              <a:pPr>
                <a:defRPr/>
              </a:pPr>
              <a:t>‹#›</a:t>
            </a:fld>
            <a:endParaRPr lang="ja-JP" altLang="en-US"/>
          </a:p>
        </p:txBody>
      </p:sp>
    </p:spTree>
    <p:extLst>
      <p:ext uri="{BB962C8B-B14F-4D97-AF65-F5344CB8AC3E}">
        <p14:creationId xmlns:p14="http://schemas.microsoft.com/office/powerpoint/2010/main" val="12523858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0539"/>
            <a:r>
              <a:rPr kumimoji="1" lang="ja-JP" altLang="en-US" dirty="0" smtClean="0"/>
              <a:t>（中会議室にて実施）</a:t>
            </a:r>
            <a:endParaRPr kumimoji="1" lang="ja-JP" altLang="en-US" dirty="0"/>
          </a:p>
        </p:txBody>
      </p:sp>
      <p:sp>
        <p:nvSpPr>
          <p:cNvPr id="5" name="日付プレースホルダー 4"/>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426778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lang="ja-JP" altLang="en-US" dirty="0"/>
              <a:t>１</a:t>
            </a:r>
            <a:r>
              <a:rPr lang="ja-JP" altLang="ja-JP" dirty="0"/>
              <a:t>つのプレゼン</a:t>
            </a:r>
            <a:r>
              <a:rPr lang="ja-JP" altLang="en-US" dirty="0"/>
              <a:t>で伝えられる</a:t>
            </a:r>
            <a:r>
              <a:rPr lang="ja-JP" altLang="ja-JP" dirty="0"/>
              <a:t>テーマというのは</a:t>
            </a:r>
            <a:r>
              <a:rPr lang="ja-JP" altLang="en-US" dirty="0"/>
              <a:t>基本的には１</a:t>
            </a:r>
            <a:r>
              <a:rPr lang="ja-JP" altLang="ja-JP" dirty="0"/>
              <a:t>つしかありません。</a:t>
            </a:r>
            <a:r>
              <a:rPr lang="ja-JP" altLang="en-US" dirty="0"/>
              <a:t>作成の途中段階では</a:t>
            </a:r>
            <a:r>
              <a:rPr lang="ja-JP" altLang="ja-JP" dirty="0"/>
              <a:t>あれ</a:t>
            </a:r>
            <a:r>
              <a:rPr lang="ja-JP" altLang="en-US" dirty="0"/>
              <a:t>もこれも分かって欲しいとなりがちかと思いますが</a:t>
            </a:r>
            <a:r>
              <a:rPr lang="ja-JP" altLang="ja-JP" dirty="0"/>
              <a:t>、</a:t>
            </a:r>
            <a:r>
              <a:rPr lang="ja-JP" altLang="en-US" dirty="0"/>
              <a:t>プレゼンを行う１つの大きな</a:t>
            </a:r>
            <a:r>
              <a:rPr lang="ja-JP" altLang="ja-JP" dirty="0"/>
              <a:t>目的</a:t>
            </a:r>
            <a:r>
              <a:rPr lang="ja-JP" altLang="en-US" dirty="0"/>
              <a:t>が何なのかということを</a:t>
            </a:r>
            <a:r>
              <a:rPr lang="ja-JP" altLang="ja-JP" dirty="0"/>
              <a:t>明確にしておくこと</a:t>
            </a:r>
            <a:r>
              <a:rPr lang="ja-JP" altLang="en-US" dirty="0"/>
              <a:t>が</a:t>
            </a:r>
            <a:r>
              <a:rPr lang="ja-JP" altLang="en-US" dirty="0" smtClean="0"/>
              <a:t>大切です。そもそも人は</a:t>
            </a:r>
            <a:r>
              <a:rPr lang="ja-JP" altLang="ja-JP" dirty="0" smtClean="0"/>
              <a:t>、</a:t>
            </a:r>
            <a:r>
              <a:rPr lang="ja-JP" altLang="ja-JP" dirty="0"/>
              <a:t>相手の話を聞いて、</a:t>
            </a:r>
            <a:r>
              <a:rPr lang="ja-JP" altLang="en-US" dirty="0"/>
              <a:t>沢山</a:t>
            </a:r>
            <a:r>
              <a:rPr lang="ja-JP" altLang="ja-JP" dirty="0"/>
              <a:t>のことを</a:t>
            </a:r>
            <a:r>
              <a:rPr lang="ja-JP" altLang="ja-JP" dirty="0" smtClean="0"/>
              <a:t>覚えられ</a:t>
            </a:r>
            <a:r>
              <a:rPr lang="ja-JP" altLang="en-US" dirty="0" smtClean="0"/>
              <a:t>るものではありませんし、プレゼン</a:t>
            </a:r>
            <a:r>
              <a:rPr lang="ja-JP" altLang="en-US" dirty="0"/>
              <a:t>を行うというのは、聞いている相手を説得するなり、何かしらの行動を起こしてもらうという動機があって行うものです。ですから、聞いている人が、</a:t>
            </a:r>
            <a:r>
              <a:rPr lang="ja-JP" altLang="ja-JP" dirty="0"/>
              <a:t>あの人は私に</a:t>
            </a:r>
            <a:r>
              <a:rPr lang="ja-JP" altLang="en-US" dirty="0"/>
              <a:t>これを</a:t>
            </a:r>
            <a:r>
              <a:rPr lang="ja-JP" altLang="ja-JP" dirty="0"/>
              <a:t>伝えたかったんだということが明確にならないプレゼンテーションは</a:t>
            </a:r>
            <a:r>
              <a:rPr lang="ja-JP" altLang="en-US" dirty="0"/>
              <a:t>意味</a:t>
            </a:r>
            <a:r>
              <a:rPr lang="ja-JP" altLang="en-US" dirty="0" smtClean="0"/>
              <a:t>がないと思ってください。</a:t>
            </a:r>
            <a:r>
              <a:rPr lang="ja-JP" altLang="ja-JP" dirty="0" smtClean="0"/>
              <a:t>何</a:t>
            </a:r>
            <a:r>
              <a:rPr lang="ja-JP" altLang="ja-JP" dirty="0"/>
              <a:t>を目的に</a:t>
            </a:r>
            <a:r>
              <a:rPr lang="ja-JP" altLang="en-US" dirty="0"/>
              <a:t>して、自分は</a:t>
            </a:r>
            <a:r>
              <a:rPr lang="ja-JP" altLang="ja-JP" dirty="0"/>
              <a:t>今資料を作っている</a:t>
            </a:r>
            <a:r>
              <a:rPr lang="ja-JP" altLang="en-US" dirty="0"/>
              <a:t>のかという部分ははっきり意識するようにしてください</a:t>
            </a:r>
            <a:r>
              <a:rPr lang="ja-JP" altLang="en-US" dirty="0" smtClean="0"/>
              <a:t>。先程</a:t>
            </a:r>
            <a:r>
              <a:rPr lang="ja-JP" altLang="en-US" dirty="0"/>
              <a:t>見ていただいたワードの一番初め</a:t>
            </a:r>
            <a:r>
              <a:rPr lang="ja-JP" altLang="en-US" dirty="0" smtClean="0"/>
              <a:t>にプレゼンの「</a:t>
            </a:r>
            <a:r>
              <a:rPr lang="ja-JP" altLang="en-US" dirty="0"/>
              <a:t>目的」を記載していますが、パワポを作りこむ前段階ではっきりと何を「目的」にするのかを自分の言葉で落とし込むことができれば、プレゼン本番でも自分の言葉</a:t>
            </a:r>
            <a:r>
              <a:rPr lang="ja-JP" altLang="en-US" dirty="0" smtClean="0"/>
              <a:t>で相手に対して目的を伝えられるん</a:t>
            </a:r>
            <a:r>
              <a:rPr lang="ja-JP" altLang="en-US" dirty="0"/>
              <a:t>じゃないかと思っています。</a:t>
            </a:r>
            <a:endParaRPr lang="ja-JP" altLang="ja-JP"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10</a:t>
            </a:fld>
            <a:endParaRPr lang="ja-JP" altLang="en-US"/>
          </a:p>
        </p:txBody>
      </p:sp>
    </p:spTree>
    <p:extLst>
      <p:ext uri="{BB962C8B-B14F-4D97-AF65-F5344CB8AC3E}">
        <p14:creationId xmlns:p14="http://schemas.microsoft.com/office/powerpoint/2010/main" val="1910500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今までに他人がするプレゼン資料を作成した経験のある方はいますでしょうか？（手をあげてもらう）</a:t>
            </a:r>
            <a:endParaRPr kumimoji="1" lang="en-US" altLang="ja-JP" dirty="0" smtClean="0"/>
          </a:p>
          <a:p>
            <a:pPr defTabSz="914103">
              <a:defRPr/>
            </a:pPr>
            <a:r>
              <a:rPr kumimoji="1" lang="ja-JP" altLang="en-US" dirty="0" smtClean="0"/>
              <a:t>基本的には、自分でやるプレゼンを自分で作るというのが一般的だと思います。人によっては、上司が誰かに対してやるプレゼン案を部下が作成するというパターンはあるのかなと思います。自分も今まで市役所で１度だけそういう場面に出会ったことがあります。そういう場合は特に注意するようにしてください。上司がプレゼンする相手がより職位を持った相手方である場合、より緻密な根拠資料が求められることが多いのではないかと思います。上司が一体誰に対してどういう目的でプレゼンを行うのか、事前に作成するワード資料の段階で上司との丁寧な擦り合わせを行うことが大切になってくるかもしれません。</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11</a:t>
            </a:fld>
            <a:endParaRPr lang="ja-JP" altLang="en-US"/>
          </a:p>
        </p:txBody>
      </p:sp>
    </p:spTree>
    <p:extLst>
      <p:ext uri="{BB962C8B-B14F-4D97-AF65-F5344CB8AC3E}">
        <p14:creationId xmlns:p14="http://schemas.microsoft.com/office/powerpoint/2010/main" val="1113695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今のこの研修は、ある種特殊な環境で行われているものだと思っています。全員が給料を受け取りながらこの場にいることも要因の１つですが、全員が職場の同僚同士で互いの面識もある程度ある状態かと思います。仮に僕が今からつまらない話を繰り広げても、おそらく誰もそれを原因に途中退席されたりはしないんじゃないかと思っています。ただ普通は、そうではありません。赤の他人同士の関係性で、会場に出入り自由という状況があれば、つまらない話をされれば退席されてしまうのが普通だと思います。ですので、このプレゼンを聞いていただければこれだけのいいことがあなたにとってあります！ということを冒頭で示すようにしてください。メリットを伝えることを最優先にしてプレゼンや資料を構成することで多少は方向性も変わってくる部分もあると思いますので、そういった目線を大切に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12</a:t>
            </a:fld>
            <a:endParaRPr lang="ja-JP" altLang="en-US"/>
          </a:p>
        </p:txBody>
      </p:sp>
    </p:spTree>
    <p:extLst>
      <p:ext uri="{BB962C8B-B14F-4D97-AF65-F5344CB8AC3E}">
        <p14:creationId xmlns:p14="http://schemas.microsoft.com/office/powerpoint/2010/main" val="2266318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pPr defTabSz="914103">
              <a:defRPr/>
            </a:pPr>
            <a:r>
              <a:rPr lang="ja-JP" altLang="en-US" dirty="0">
                <a:latin typeface="Meiryo UI" panose="020B0604030504040204" pitchFamily="50" charset="-128"/>
                <a:ea typeface="Meiryo UI" panose="020B0604030504040204" pitchFamily="50" charset="-128"/>
              </a:rPr>
              <a:t>時間当たりで伝えられる情報量は限られている</a:t>
            </a:r>
            <a:endParaRPr lang="en-US" altLang="ja-JP" dirty="0">
              <a:latin typeface="Meiryo UI" panose="020B0604030504040204" pitchFamily="50" charset="-128"/>
              <a:ea typeface="Meiryo UI" panose="020B0604030504040204" pitchFamily="50" charset="-128"/>
            </a:endParaRPr>
          </a:p>
          <a:p>
            <a:r>
              <a:rPr kumimoji="1" lang="ja-JP" altLang="en-US" dirty="0" smtClean="0"/>
              <a:t>→当然ですが、自分の持ち時間を確認せずに資料を作ることはできません。持ち時間が長くなったとて、「１プレゼン１テーマ」という基本は変わりませんが、要点を伝えるだけなのか、具体例を</a:t>
            </a:r>
            <a:r>
              <a:rPr kumimoji="1" lang="en-US" altLang="ja-JP" dirty="0" smtClean="0"/>
              <a:t>1</a:t>
            </a:r>
            <a:r>
              <a:rPr kumimoji="1" lang="ja-JP" altLang="en-US" dirty="0" smtClean="0"/>
              <a:t>つ挙げるのか、２つ挙げるのか、プレゼン中に考えてもらうワーク的な時間を作るのか等、色々と状況に応じて変化を検討することがあります。もし自分の持ち時間が決まっていない場合は必ず主催者に確認をして、それに入るだけの情報量をもとにプレゼンを作成するようにしてください。よくあるのが、言いたいことを全部詰め込んでから、与えられた時間に短縮していく方法もあるかと思いますが、それは本来順序が違いますので、自分自身の貴重な時間を無駄にしないためにも意識するようにしてください。</a:t>
            </a:r>
            <a:endParaRPr kumimoji="1" lang="en-US" altLang="ja-JP" dirty="0" smtClean="0"/>
          </a:p>
          <a:p>
            <a:endParaRPr kumimoji="1" lang="en-US" altLang="ja-JP" dirty="0" smtClean="0"/>
          </a:p>
          <a:p>
            <a:pPr>
              <a:spcBef>
                <a:spcPct val="0"/>
              </a:spcBef>
              <a:buFontTx/>
              <a:buNone/>
            </a:pPr>
            <a:r>
              <a:rPr lang="ja-JP" altLang="en-US" dirty="0">
                <a:latin typeface="Meiryo UI" panose="020B0604030504040204" pitchFamily="50" charset="-128"/>
                <a:ea typeface="Meiryo UI" panose="020B0604030504040204" pitchFamily="50" charset="-128"/>
              </a:rPr>
              <a:t>例）・金曜日の夕方は新しい情報が入りにくいが</a:t>
            </a:r>
            <a:r>
              <a:rPr lang="en-US" altLang="ja-JP" dirty="0">
                <a:latin typeface="Meiryo UI" panose="020B0604030504040204" pitchFamily="50" charset="-128"/>
                <a:ea typeface="Meiryo UI" panose="020B0604030504040204" pitchFamily="50" charset="-128"/>
              </a:rPr>
              <a:t>OK</a:t>
            </a:r>
            <a:r>
              <a:rPr lang="ja-JP" altLang="en-US" dirty="0">
                <a:latin typeface="Meiryo UI" panose="020B0604030504040204" pitchFamily="50" charset="-128"/>
                <a:ea typeface="Meiryo UI" panose="020B0604030504040204" pitchFamily="50" charset="-128"/>
              </a:rPr>
              <a:t>してもらいやすい　・ゴゴイチは眠い人が多い</a:t>
            </a:r>
            <a:endParaRPr lang="en-US" altLang="ja-JP" dirty="0">
              <a:latin typeface="Meiryo UI" panose="020B0604030504040204" pitchFamily="50" charset="-128"/>
              <a:ea typeface="Meiryo UI" panose="020B0604030504040204" pitchFamily="50" charset="-128"/>
            </a:endParaRPr>
          </a:p>
          <a:p>
            <a:r>
              <a:rPr kumimoji="1" lang="ja-JP" altLang="en-US" dirty="0" smtClean="0"/>
              <a:t>→金曜の</a:t>
            </a:r>
            <a:r>
              <a:rPr kumimoji="1" lang="en-US" altLang="ja-JP" dirty="0" smtClean="0"/>
              <a:t>16</a:t>
            </a:r>
            <a:r>
              <a:rPr kumimoji="1" lang="ja-JP" altLang="en-US" dirty="0" smtClean="0"/>
              <a:t>時くらいから時計とにらめっこをし始める人とか身近にいませんか？もちろん、ここにいらっしゃる方はそんなことはないかと思いますが、全員が全員そうとも限りません。そういう方は、心ここにあらず</a:t>
            </a:r>
            <a:r>
              <a:rPr kumimoji="1" lang="ja-JP" altLang="en-US" dirty="0" err="1" smtClean="0"/>
              <a:t>ですので</a:t>
            </a:r>
            <a:r>
              <a:rPr kumimoji="1" lang="ja-JP" altLang="en-US" dirty="0" smtClean="0"/>
              <a:t>思考力を必要とするプレゼンは向かないかもしれませんが、逆にプロジェクトへの承認は得やすいかもしれません。</a:t>
            </a:r>
            <a:endParaRPr kumimoji="1" lang="en-US" altLang="ja-JP" dirty="0" smtClean="0"/>
          </a:p>
          <a:p>
            <a:r>
              <a:rPr kumimoji="1" lang="ja-JP" altLang="en-US" dirty="0" smtClean="0"/>
              <a:t>例えば、今日は木曜日の午前ですので、金曜の午後ほど心ここにあらず</a:t>
            </a:r>
            <a:r>
              <a:rPr kumimoji="1" lang="ja-JP" altLang="en-US" dirty="0" err="1" smtClean="0"/>
              <a:t>な</a:t>
            </a:r>
            <a:r>
              <a:rPr kumimoji="1" lang="ja-JP" altLang="en-US" dirty="0" smtClean="0"/>
              <a:t>人は少ないだろうな。ワークの数を減らして、講義メインで進めても興味持って聞いてもらえるだろうか？といったことを考えてみたり、敢えて話し方に強弱をつけたりしなくても午前だし眠気は大丈夫かな？的なところを考えてみたりします。</a:t>
            </a:r>
            <a:r>
              <a:rPr lang="ja-JP" altLang="ja-JP" dirty="0" smtClean="0"/>
              <a:t>いつ</a:t>
            </a:r>
            <a:r>
              <a:rPr lang="ja-JP" altLang="ja-JP" dirty="0"/>
              <a:t>どのぐらいの時間の長さでプレゼンテーションをするのかということをちゃんと事前に確認をして、そこに適したプレゼン資料を作</a:t>
            </a:r>
            <a:r>
              <a:rPr lang="ja-JP" altLang="en-US" dirty="0"/>
              <a:t>るように心がけてください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13</a:t>
            </a:fld>
            <a:endParaRPr lang="ja-JP" altLang="en-US"/>
          </a:p>
        </p:txBody>
      </p:sp>
    </p:spTree>
    <p:extLst>
      <p:ext uri="{BB962C8B-B14F-4D97-AF65-F5344CB8AC3E}">
        <p14:creationId xmlns:p14="http://schemas.microsoft.com/office/powerpoint/2010/main" val="4199245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市役所の中であれば、東館</a:t>
            </a:r>
            <a:r>
              <a:rPr kumimoji="1" lang="en-US" altLang="ja-JP" dirty="0" smtClean="0"/>
              <a:t>3F</a:t>
            </a:r>
            <a:r>
              <a:rPr kumimoji="1" lang="ja-JP" altLang="en-US" dirty="0" smtClean="0"/>
              <a:t>の大会議室、分庁舎の大会議室、消防庁舎の多目的ルームで行うプレゼンと、小さな部屋で行うプレゼンはやはり異なってくると思います。部屋の大きさによっては、投影する資料のフォントサイズや情報量を変えることを考える必要があります。狭い部屋では、要点にプラスアルファの情報まで載せていたけれども、大きな部屋でそもそも読めないんじゃないかとなれば、読めるサイズまで拡大した要点のみの記載に留めて、その他の情報は全て言葉のみで伝えるようにする等の対応が必要になってきます。</a:t>
            </a:r>
            <a:endParaRPr kumimoji="1" lang="en-US" altLang="ja-JP" dirty="0" smtClean="0"/>
          </a:p>
          <a:p>
            <a:r>
              <a:rPr kumimoji="1" lang="ja-JP" altLang="en-US" dirty="0" smtClean="0"/>
              <a:t>また、資料についても状況によっては、配ることができる、</a:t>
            </a:r>
            <a:r>
              <a:rPr kumimoji="1" lang="ja-JP" altLang="en-US" dirty="0" err="1" smtClean="0"/>
              <a:t>できないの</a:t>
            </a:r>
            <a:r>
              <a:rPr kumimoji="1" lang="ja-JP" altLang="en-US" dirty="0" smtClean="0"/>
              <a:t>問題もあるかと思いますが、時に、配ることができるけれども、敢えて配らないという選択もあると思っています。今日も敢えてそういう選択をしています。といいますのも、資料を配ってしまうとどうしても皆さんは真面目な公務員なので、前のスライドの進行に合わせて手元の資料をめくるでしょうし、下を向く方が多くなるので表情を見ながら進めていくということがしにくくなると思っています。</a:t>
            </a:r>
            <a:endParaRPr kumimoji="1" lang="en-US" altLang="ja-JP" dirty="0" smtClean="0"/>
          </a:p>
          <a:p>
            <a:r>
              <a:rPr kumimoji="1" lang="ja-JP" altLang="en-US" dirty="0" smtClean="0"/>
              <a:t>ですので、場所に適した資料作りを心掛けるようにしてください。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14</a:t>
            </a:fld>
            <a:endParaRPr lang="ja-JP" altLang="en-US"/>
          </a:p>
        </p:txBody>
      </p:sp>
    </p:spTree>
    <p:extLst>
      <p:ext uri="{BB962C8B-B14F-4D97-AF65-F5344CB8AC3E}">
        <p14:creationId xmlns:p14="http://schemas.microsoft.com/office/powerpoint/2010/main" val="2405648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lang="ja-JP" altLang="en-US" dirty="0"/>
              <a:t>今から</a:t>
            </a:r>
            <a:r>
              <a:rPr lang="ja-JP" altLang="ja-JP" dirty="0"/>
              <a:t>プレゼンの説明を聞きます</a:t>
            </a:r>
            <a:r>
              <a:rPr lang="ja-JP" altLang="ja-JP" dirty="0" smtClean="0"/>
              <a:t>と</a:t>
            </a:r>
            <a:r>
              <a:rPr lang="ja-JP" altLang="en-US" dirty="0" smtClean="0"/>
              <a:t>なった際に</a:t>
            </a:r>
            <a:r>
              <a:rPr lang="ja-JP" altLang="ja-JP" dirty="0" smtClean="0"/>
              <a:t>、パワーポイント</a:t>
            </a:r>
            <a:r>
              <a:rPr lang="ja-JP" altLang="en-US" dirty="0" smtClean="0"/>
              <a:t>を前に投影させて</a:t>
            </a:r>
            <a:r>
              <a:rPr lang="ja-JP" altLang="ja-JP" dirty="0" smtClean="0"/>
              <a:t>説明</a:t>
            </a:r>
            <a:r>
              <a:rPr lang="ja-JP" altLang="en-US" dirty="0"/>
              <a:t>が</a:t>
            </a:r>
            <a:r>
              <a:rPr lang="ja-JP" altLang="ja-JP" dirty="0" smtClean="0"/>
              <a:t>される</a:t>
            </a:r>
            <a:r>
              <a:rPr lang="ja-JP" altLang="en-US" dirty="0" smtClean="0"/>
              <a:t>ん</a:t>
            </a:r>
            <a:r>
              <a:rPr lang="ja-JP" altLang="ja-JP" dirty="0" smtClean="0"/>
              <a:t>だろう</a:t>
            </a:r>
            <a:r>
              <a:rPr lang="ja-JP" altLang="ja-JP" dirty="0"/>
              <a:t>なという思う方がほとんどだと思いますが、</a:t>
            </a:r>
            <a:r>
              <a:rPr lang="ja-JP" altLang="en-US" dirty="0"/>
              <a:t>本当に</a:t>
            </a:r>
            <a:r>
              <a:rPr lang="ja-JP" altLang="ja-JP" dirty="0"/>
              <a:t>それが表現手段としてベスト</a:t>
            </a:r>
            <a:r>
              <a:rPr lang="ja-JP" altLang="en-US" dirty="0"/>
              <a:t>なの</a:t>
            </a:r>
            <a:r>
              <a:rPr lang="ja-JP" altLang="en-US" dirty="0" smtClean="0"/>
              <a:t>かを考える</a:t>
            </a:r>
            <a:r>
              <a:rPr lang="ja-JP" altLang="en-US" dirty="0"/>
              <a:t>ようにしてください</a:t>
            </a:r>
            <a:r>
              <a:rPr lang="ja-JP" altLang="ja-JP" dirty="0"/>
              <a:t>。</a:t>
            </a:r>
            <a:r>
              <a:rPr lang="ja-JP" altLang="en-US" dirty="0"/>
              <a:t>相手が</a:t>
            </a:r>
            <a:r>
              <a:rPr lang="en-US" altLang="ja-JP" dirty="0"/>
              <a:t>10</a:t>
            </a:r>
            <a:r>
              <a:rPr lang="ja-JP" altLang="en-US" dirty="0"/>
              <a:t>人未満であればわざわざパワポを作らなくても事前に作るワード資料で事足りることもあると思います。プレゼンを聞く相手方によっては、大きな画用紙を使って、紙芝居のようにフリップ芸をしてもらってもいいと思います。</a:t>
            </a:r>
            <a:r>
              <a:rPr lang="ja-JP" altLang="ja-JP" dirty="0"/>
              <a:t>スライドをスクリーンに映して行う</a:t>
            </a:r>
            <a:r>
              <a:rPr lang="ja-JP" altLang="en-US" dirty="0"/>
              <a:t>ものだけ</a:t>
            </a:r>
            <a:r>
              <a:rPr lang="ja-JP" altLang="ja-JP" dirty="0"/>
              <a:t>がプレゼンというわけではないという</a:t>
            </a:r>
            <a:r>
              <a:rPr lang="ja-JP" altLang="en-US" dirty="0"/>
              <a:t>ことを覚えておいてください。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15</a:t>
            </a:fld>
            <a:endParaRPr lang="ja-JP" altLang="en-US"/>
          </a:p>
        </p:txBody>
      </p:sp>
    </p:spTree>
    <p:extLst>
      <p:ext uri="{BB962C8B-B14F-4D97-AF65-F5344CB8AC3E}">
        <p14:creationId xmlns:p14="http://schemas.microsoft.com/office/powerpoint/2010/main" val="244435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103">
              <a:defRPr/>
            </a:pPr>
            <a:r>
              <a:rPr kumimoji="1" lang="ja-JP" altLang="en-US" dirty="0" smtClean="0"/>
              <a:t>こちらの写真は</a:t>
            </a:r>
            <a:endParaRPr kumimoji="1" lang="en-US" altLang="ja-JP" dirty="0" smtClean="0"/>
          </a:p>
          <a:p>
            <a:pPr defTabSz="914103">
              <a:defRPr/>
            </a:pPr>
            <a:r>
              <a:rPr kumimoji="1" lang="en-US" altLang="ja-JP" dirty="0" smtClean="0"/>
              <a:t>※</a:t>
            </a:r>
            <a:r>
              <a:rPr kumimoji="1" lang="ja-JP" altLang="en-US" dirty="0" smtClean="0"/>
              <a:t>（丸川講師）が実際に、団地にお住まいのおじいちゃん、おばあちゃんに対して紙芝居でプレゼンテーションを行なった際のものです。</a:t>
            </a:r>
            <a:r>
              <a:rPr kumimoji="1" lang="en-US" altLang="ja-JP" dirty="0" smtClean="0"/>
              <a:t>UR</a:t>
            </a:r>
            <a:r>
              <a:rPr kumimoji="1" lang="ja-JP" altLang="en-US" dirty="0" smtClean="0"/>
              <a:t>団地からの仕事で、これを杓子行儀にパワーポイントをスクリーンに映してやるよりも地声で紙をめくりながら進める方が、聞いている方々の心に響くと思ってそういった手法を取られたそうです。このようにその場その場に適したプレゼンテーションのあり方があると思っています。公務員では中々紙芝居を採用する機会は少ないのかも知れませんが、そういったところまで工夫して考えるようにする習慣を持つように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16</a:t>
            </a:fld>
            <a:endParaRPr lang="ja-JP" altLang="en-US"/>
          </a:p>
        </p:txBody>
      </p:sp>
    </p:spTree>
    <p:extLst>
      <p:ext uri="{BB962C8B-B14F-4D97-AF65-F5344CB8AC3E}">
        <p14:creationId xmlns:p14="http://schemas.microsoft.com/office/powerpoint/2010/main" val="3575033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一番大事なことは完璧な資料を作り上げることではなく、完璧に相手に伝えたいことを伝えきるということです。そういう視点ではアニメーションにはリスクが伴います。</a:t>
            </a:r>
            <a:endParaRPr kumimoji="1" lang="en-US" altLang="ja-JP" dirty="0" smtClean="0"/>
          </a:p>
          <a:p>
            <a:r>
              <a:rPr kumimoji="1" lang="ja-JP" altLang="en-US" dirty="0" smtClean="0"/>
              <a:t>この資料の中では、費用対効果が低いという観点から取り上げていますが、別のリスクもあります。</a:t>
            </a:r>
            <a:endParaRPr kumimoji="1" lang="en-US" altLang="ja-JP" dirty="0" smtClean="0"/>
          </a:p>
          <a:p>
            <a:endParaRPr kumimoji="1" lang="en-US" altLang="ja-JP" dirty="0" smtClean="0"/>
          </a:p>
          <a:p>
            <a:r>
              <a:rPr kumimoji="1" lang="en-US" altLang="ja-JP" dirty="0" smtClean="0"/>
              <a:t>※</a:t>
            </a:r>
            <a:r>
              <a:rPr kumimoji="1" lang="ja-JP" altLang="en-US" dirty="0" smtClean="0"/>
              <a:t>（</a:t>
            </a:r>
            <a:r>
              <a:rPr kumimoji="1" lang="ja-JP" altLang="en-US" dirty="0" err="1" smtClean="0"/>
              <a:t>わ</a:t>
            </a:r>
            <a:r>
              <a:rPr kumimoji="1" lang="ja-JP" altLang="en-US" dirty="0" smtClean="0"/>
              <a:t>たくしごとですが、</a:t>
            </a:r>
            <a:r>
              <a:rPr kumimoji="1" lang="en-US" altLang="ja-JP" dirty="0" smtClean="0"/>
              <a:t>2</a:t>
            </a:r>
            <a:r>
              <a:rPr kumimoji="1" lang="ja-JP" altLang="en-US" dirty="0" smtClean="0"/>
              <a:t>年前（今が入庁４年目なので、２年目の時ですね）に市長・副市長の前でプレゼンを行う機会がありました。そのプレゼンにはアニメーションをめちゃくちゃ組み込みました。作成にはすごく時間がかかりましたが、元々、第一印象で相手の心をつかみに行くことを目的にしていたので費用対効果は特に気にも留めていませんでした。当日にパワポの画面が固まってアニメーションが動かなくなってしまったんですよね。あの当時は、プレゼンを行う端末に全国配信を行うための配線がたくさん繋がれている特殊な状況でのプレゼンでもあったので余計にパソコンに負荷がかかっていたんだと思っています。だらだらと汗をかいたのを覚えています。僕はそれ以来トラウマになって、アニメーションを触るのをやめました。そんな失敗経験を他の人はおそらくしなくていい経験だと思いますので、僕の経験をかわりに生かしていただきたいと思います。あと、アニメーションは資料に印刷すると意味がなくなってしまうので、ちょっともったいないで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17</a:t>
            </a:fld>
            <a:endParaRPr lang="ja-JP" altLang="en-US"/>
          </a:p>
        </p:txBody>
      </p:sp>
    </p:spTree>
    <p:extLst>
      <p:ext uri="{BB962C8B-B14F-4D97-AF65-F5344CB8AC3E}">
        <p14:creationId xmlns:p14="http://schemas.microsoft.com/office/powerpoint/2010/main" val="2969522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プレゼンを行う環境や聞く方々の属性によって、プレゼンの形態であったり表現方法は変わってきますが、あくまでも変化させるのは表面的なことであって、相手に伝えたい・理解してもらいたい内容には変わりはありません。そういった意味で軸がぶれないように心がけ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18</a:t>
            </a:fld>
            <a:endParaRPr lang="ja-JP" altLang="en-US"/>
          </a:p>
        </p:txBody>
      </p:sp>
    </p:spTree>
    <p:extLst>
      <p:ext uri="{BB962C8B-B14F-4D97-AF65-F5344CB8AC3E}">
        <p14:creationId xmlns:p14="http://schemas.microsoft.com/office/powerpoint/2010/main" val="2815484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な資料をご覧になったことがある方はいらっしゃいますでしょうか？国の資料とかでよくこういったものを作りがちで、「まんだら」と呼ばれるものです。新しい制度とかが始まったりする際に、何も漏れがなくすべての事柄を詰め込んだ資料でよくこういうものを目にします。もちろんこういった資料が適した場面があるのでしょうが、一般的に、これが見やすいと思われる方はあまりいないと思います。みんなの意見を聞いて、みんなが満足できるだけの情報を掲載した結果、誰も見ようともしない資料が出来上がるわけです。市役所でもたまにあると思います。市民向けの文書で、こんな情報も載せるあんな情報も載せる。。なんで載せるかというと、クレームを言われた際に、ここに載ってますよって言いたいだけの資料です。その結果、どういうことが起こるかというと、どこを見たらいいか分からない市民が、全く読まずに手続のために来庁して、また揉めるっていう負のルーティンです。我々がプレゼン資料を作るにあたって、参考にするべきはこの資料ではないということは御理解いただけるかなと思います。</a:t>
            </a:r>
            <a:endParaRPr kumimoji="1" lang="en-US" altLang="ja-JP" dirty="0" smtClean="0"/>
          </a:p>
          <a:p>
            <a:r>
              <a:rPr kumimoji="1" lang="ja-JP" altLang="en-US" dirty="0" smtClean="0"/>
              <a:t>資料を何のために作るのか、誰のために作るのか、そういった部分をしっかりと理解して進めていくと、丁寧で比較的誰からも分かりやすい資料をつくることができると思います。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19</a:t>
            </a:fld>
            <a:endParaRPr lang="ja-JP" altLang="en-US"/>
          </a:p>
        </p:txBody>
      </p:sp>
    </p:spTree>
    <p:extLst>
      <p:ext uri="{BB962C8B-B14F-4D97-AF65-F5344CB8AC3E}">
        <p14:creationId xmlns:p14="http://schemas.microsoft.com/office/powerpoint/2010/main" val="3151974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xfrm>
            <a:off x="536575" y="933450"/>
            <a:ext cx="6218238" cy="4664075"/>
          </a:xfrm>
          <a:ln/>
        </p:spPr>
      </p:sp>
      <p:sp>
        <p:nvSpPr>
          <p:cNvPr id="3" name="ノート プレースホルダー 2"/>
          <p:cNvSpPr>
            <a:spLocks noGrp="1"/>
          </p:cNvSpPr>
          <p:nvPr>
            <p:ph type="body" idx="1"/>
          </p:nvPr>
        </p:nvSpPr>
        <p:spPr/>
        <p:txBody>
          <a:bodyPr/>
          <a:lstStyle/>
          <a:p>
            <a:pPr marL="170539">
              <a:defRPr/>
            </a:pPr>
            <a:r>
              <a:rPr lang="ja-JP" altLang="en-US" sz="800" dirty="0"/>
              <a:t>既に複数回研修へ御参加いただいている方には重ねてのご説明にはなりますが、まずは、今回募集させていただきました全６回の研修の立ち位置についてご説明いたします。</a:t>
            </a:r>
            <a:endParaRPr lang="en-US" altLang="ja-JP" sz="800" dirty="0"/>
          </a:p>
          <a:p>
            <a:pPr marL="170539">
              <a:lnSpc>
                <a:spcPct val="150000"/>
              </a:lnSpc>
              <a:defRPr/>
            </a:pPr>
            <a:r>
              <a:rPr lang="ja-JP" altLang="en-US" sz="800" dirty="0"/>
              <a:t>この研修では、「</a:t>
            </a:r>
            <a:r>
              <a:rPr lang="ja-JP" altLang="en-US" sz="800" dirty="0">
                <a:latin typeface="+mn-ea"/>
              </a:rPr>
              <a:t>１度学んで終了するのではなく、２回目の研修を自ら企画・運営することで、芦屋市の人材育成に必要なスキルを身に付けた人材を育成し、組織として改善スキルを持つことを目指しています。</a:t>
            </a:r>
            <a:r>
              <a:rPr lang="ja-JP" altLang="en-US" sz="800" dirty="0"/>
              <a:t>」実際にこの中の数名は昨年実施されたこの研修の受講者でして、今年度は運営側を担当しています。受講者、運営者ともに成長のサイクルを回すことを主題にしていますので、現在、受講されている方の中から来年度の研修の運営側に回っていただける方がいれば嬉しく思っております。</a:t>
            </a:r>
          </a:p>
        </p:txBody>
      </p:sp>
      <p:sp>
        <p:nvSpPr>
          <p:cNvPr id="16389" name="スライド番号プレースホルダー 4"/>
          <p:cNvSpPr txBox="1">
            <a:spLocks noGrp="1"/>
          </p:cNvSpPr>
          <p:nvPr/>
        </p:nvSpPr>
        <p:spPr bwMode="auto">
          <a:xfrm>
            <a:off x="4278604" y="13219484"/>
            <a:ext cx="3275648" cy="69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1836" tIns="50918" rIns="101836" bIns="50918" anchor="b"/>
          <a:lstStyle>
            <a:lvl1pPr>
              <a:defRPr>
                <a:solidFill>
                  <a:srgbClr val="000000"/>
                </a:solidFill>
                <a:latin typeface="Arial" panose="020B0604020202020204" pitchFamily="34" charset="0"/>
                <a:ea typeface="ＭＳ Ｐゴシック" panose="020B0600070205080204" pitchFamily="50" charset="-128"/>
              </a:defRPr>
            </a:lvl1pPr>
            <a:lvl2pPr marL="742950" indent="-285750">
              <a:defRPr>
                <a:solidFill>
                  <a:srgbClr val="000000"/>
                </a:solidFill>
                <a:latin typeface="Arial" panose="020B0604020202020204" pitchFamily="34" charset="0"/>
                <a:ea typeface="ＭＳ Ｐゴシック" panose="020B0600070205080204" pitchFamily="50" charset="-128"/>
              </a:defRPr>
            </a:lvl2pPr>
            <a:lvl3pPr marL="1143000" indent="-228600">
              <a:defRPr>
                <a:solidFill>
                  <a:srgbClr val="000000"/>
                </a:solidFill>
                <a:latin typeface="Arial" panose="020B0604020202020204" pitchFamily="34" charset="0"/>
                <a:ea typeface="ＭＳ Ｐゴシック" panose="020B0600070205080204" pitchFamily="50" charset="-128"/>
              </a:defRPr>
            </a:lvl3pPr>
            <a:lvl4pPr marL="1600200" indent="-228600">
              <a:defRPr>
                <a:solidFill>
                  <a:srgbClr val="000000"/>
                </a:solidFill>
                <a:latin typeface="Arial" panose="020B0604020202020204" pitchFamily="34" charset="0"/>
                <a:ea typeface="ＭＳ Ｐゴシック" panose="020B0600070205080204" pitchFamily="50" charset="-128"/>
              </a:defRPr>
            </a:lvl4pPr>
            <a:lvl5pPr marL="2057400" indent="-228600">
              <a:defRPr>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9pPr>
          </a:lstStyle>
          <a:p>
            <a:pPr algn="r" eaLnBrk="1" hangingPunct="1">
              <a:buFont typeface="Arial" panose="020B0604020202020204" pitchFamily="34" charset="0"/>
              <a:buNone/>
            </a:pPr>
            <a:fld id="{D865F688-18DF-4EC5-AA3B-9651DD09EBD3}" type="slidenum">
              <a:rPr lang="ja-JP" altLang="en-US" sz="1200">
                <a:sym typeface="Wingdings" panose="05000000000000000000" pitchFamily="2" charset="2"/>
              </a:rPr>
              <a:pPr algn="r" eaLnBrk="1" hangingPunct="1">
                <a:buFont typeface="Arial" panose="020B0604020202020204" pitchFamily="34" charset="0"/>
                <a:buNone/>
              </a:pPr>
              <a:t>2</a:t>
            </a:fld>
            <a:endParaRPr lang="ja-JP" altLang="en-US" sz="1200">
              <a:sym typeface="Wingdings" panose="05000000000000000000" pitchFamily="2" charset="2"/>
            </a:endParaRPr>
          </a:p>
        </p:txBody>
      </p:sp>
      <p:sp>
        <p:nvSpPr>
          <p:cNvPr id="4" name="日付プレースホルダー 3"/>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074232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ちょっとしたワークをしてみたいと思います。</a:t>
            </a:r>
            <a:endParaRPr kumimoji="1" lang="en-US" altLang="ja-JP" dirty="0" smtClean="0"/>
          </a:p>
          <a:p>
            <a:r>
              <a:rPr kumimoji="1" lang="ja-JP" altLang="en-US" dirty="0" smtClean="0"/>
              <a:t>サンプルを元にして、デザイン的により見やすい資料を作るためにどうすればいいのか、一緒に考えていく時間を取らせていただきます。</a:t>
            </a:r>
            <a:endParaRPr kumimoji="1" lang="en-US" altLang="ja-JP" dirty="0" smtClean="0"/>
          </a:p>
          <a:p>
            <a:r>
              <a:rPr kumimoji="1" lang="ja-JP" altLang="en-US" dirty="0" smtClean="0"/>
              <a:t>配布資料の中にこちらが提示する答えも入れておりますので、あまり資料をめくらないようにお願いします。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20</a:t>
            </a:fld>
            <a:endParaRPr lang="ja-JP" altLang="en-US"/>
          </a:p>
        </p:txBody>
      </p:sp>
    </p:spTree>
    <p:extLst>
      <p:ext uri="{BB962C8B-B14F-4D97-AF65-F5344CB8AC3E}">
        <p14:creationId xmlns:p14="http://schemas.microsoft.com/office/powerpoint/2010/main" val="4076239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スライドをどのように修正すれば見やすくなるのか考えてみてください。ページをめくってしまうと答えが出てきてしまいますので、今映っているスライドの部分のみ開くようにしてください。直接資料の中に書きこんでいただいて結構です。まずは個人で</a:t>
            </a:r>
            <a:r>
              <a:rPr kumimoji="1" lang="en-US" altLang="ja-JP" dirty="0" smtClean="0"/>
              <a:t>2</a:t>
            </a:r>
            <a:r>
              <a:rPr kumimoji="1" lang="ja-JP" altLang="en-US" dirty="0" smtClean="0"/>
              <a:t>分間考えてみてください。</a:t>
            </a:r>
            <a:endParaRPr kumimoji="1" lang="en-US" altLang="ja-JP" dirty="0" smtClean="0"/>
          </a:p>
          <a:p>
            <a:endParaRPr kumimoji="1" lang="en-US" altLang="ja-JP" dirty="0" smtClean="0"/>
          </a:p>
          <a:p>
            <a:r>
              <a:rPr kumimoji="1" lang="ja-JP" altLang="en-US" dirty="0" smtClean="0"/>
              <a:t>（２分経過）</a:t>
            </a:r>
            <a:endParaRPr kumimoji="1" lang="en-US" altLang="ja-JP" dirty="0" smtClean="0"/>
          </a:p>
          <a:p>
            <a:r>
              <a:rPr kumimoji="1" lang="ja-JP" altLang="en-US" dirty="0" smtClean="0"/>
              <a:t>さらに</a:t>
            </a:r>
            <a:r>
              <a:rPr kumimoji="1" lang="en-US" altLang="ja-JP" dirty="0" smtClean="0"/>
              <a:t>4</a:t>
            </a:r>
            <a:r>
              <a:rPr kumimoji="1" lang="ja-JP" altLang="en-US" dirty="0" smtClean="0"/>
              <a:t>分間とりますので、隣の方と修正した部分について、話し合ってみてください。</a:t>
            </a:r>
            <a:endParaRPr kumimoji="1" lang="en-US" altLang="ja-JP" dirty="0" smtClean="0"/>
          </a:p>
          <a:p>
            <a:r>
              <a:rPr kumimoji="1" lang="ja-JP" altLang="en-US" dirty="0" smtClean="0"/>
              <a:t>（４分経過）</a:t>
            </a:r>
            <a:endParaRPr kumimoji="1" lang="en-US" altLang="ja-JP" dirty="0" smtClean="0"/>
          </a:p>
          <a:p>
            <a:r>
              <a:rPr kumimoji="1" lang="ja-JP" altLang="en-US" dirty="0" smtClean="0"/>
              <a:t>何人かあてて意見を聞いてみてもよろしいでしょうか？</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21</a:t>
            </a:fld>
            <a:endParaRPr lang="ja-JP" altLang="en-US"/>
          </a:p>
        </p:txBody>
      </p:sp>
    </p:spTree>
    <p:extLst>
      <p:ext uri="{BB962C8B-B14F-4D97-AF65-F5344CB8AC3E}">
        <p14:creationId xmlns:p14="http://schemas.microsoft.com/office/powerpoint/2010/main" val="2829281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それでは、一応の答えを見ていきたいと思います。この修正案のみが正しいというわけではもちろんありませんので</a:t>
            </a:r>
            <a:r>
              <a:rPr kumimoji="1" lang="en-US" altLang="ja-JP" dirty="0" smtClean="0"/>
              <a:t>1</a:t>
            </a:r>
            <a:r>
              <a:rPr kumimoji="1" lang="ja-JP" altLang="en-US" dirty="0" err="1" smtClean="0"/>
              <a:t>つの</a:t>
            </a:r>
            <a:r>
              <a:rPr kumimoji="1" lang="ja-JP" altLang="en-US" dirty="0" smtClean="0"/>
              <a:t>参考としてご覧ください。</a:t>
            </a:r>
            <a:endParaRPr kumimoji="1" lang="en-US" altLang="ja-JP" dirty="0" smtClean="0"/>
          </a:p>
          <a:p>
            <a:r>
              <a:rPr kumimoji="1" lang="ja-JP" altLang="en-US" dirty="0" smtClean="0"/>
              <a:t>このスライドでは、まず問題点に着目しています。</a:t>
            </a:r>
            <a:endParaRPr kumimoji="1" lang="en-US" altLang="ja-JP" dirty="0" smtClean="0"/>
          </a:p>
          <a:p>
            <a:r>
              <a:rPr kumimoji="1" lang="ja-JP" altLang="en-US" dirty="0" smtClean="0"/>
              <a:t>①「居心地が良い」という部分ですが、中途半端なところで改行されてしまっています。</a:t>
            </a:r>
            <a:endParaRPr kumimoji="1" lang="en-US" altLang="ja-JP" dirty="0" smtClean="0"/>
          </a:p>
          <a:p>
            <a:r>
              <a:rPr kumimoji="1" lang="ja-JP" altLang="en-US" dirty="0" smtClean="0"/>
              <a:t>②赤字と青字がありますが、これはどっちが大事なんでしょうか。序列がいまい</a:t>
            </a:r>
            <a:r>
              <a:rPr kumimoji="1" lang="ja-JP" altLang="en-US" dirty="0" err="1" smtClean="0"/>
              <a:t>ち</a:t>
            </a:r>
            <a:r>
              <a:rPr kumimoji="1" lang="ja-JP" altLang="en-US" dirty="0" smtClean="0"/>
              <a:t>わかりません。</a:t>
            </a:r>
            <a:endParaRPr kumimoji="1" lang="en-US" altLang="ja-JP" dirty="0" smtClean="0"/>
          </a:p>
          <a:p>
            <a:r>
              <a:rPr kumimoji="1" lang="ja-JP" altLang="en-US" dirty="0" smtClean="0"/>
              <a:t>③調査目的は、どこから矢印が出て繋がっているのかが良くわかりません。</a:t>
            </a:r>
            <a:endParaRPr kumimoji="1" lang="en-US" altLang="ja-JP" dirty="0" smtClean="0"/>
          </a:p>
          <a:p>
            <a:endParaRPr kumimoji="1" lang="en-US" altLang="ja-JP" dirty="0" smtClean="0"/>
          </a:p>
          <a:p>
            <a:r>
              <a:rPr kumimoji="1" lang="ja-JP" altLang="en-US" dirty="0" smtClean="0"/>
              <a:t>以上</a:t>
            </a:r>
            <a:r>
              <a:rPr kumimoji="1" lang="en-US" altLang="ja-JP" dirty="0" smtClean="0"/>
              <a:t>3</a:t>
            </a:r>
            <a:r>
              <a:rPr kumimoji="1" lang="ja-JP" altLang="en-US" dirty="0" smtClean="0"/>
              <a:t>点の問題点を修正したものが次のスライドのようになります。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22</a:t>
            </a:fld>
            <a:endParaRPr lang="ja-JP" altLang="en-US"/>
          </a:p>
        </p:txBody>
      </p:sp>
    </p:spTree>
    <p:extLst>
      <p:ext uri="{BB962C8B-B14F-4D97-AF65-F5344CB8AC3E}">
        <p14:creationId xmlns:p14="http://schemas.microsoft.com/office/powerpoint/2010/main" val="1009882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迷子になっていた「調査目的」を上部に再配置しています。</a:t>
            </a:r>
            <a:endParaRPr kumimoji="1" lang="en-US" altLang="ja-JP" dirty="0" smtClean="0"/>
          </a:p>
          <a:p>
            <a:r>
              <a:rPr kumimoji="1" lang="ja-JP" altLang="en-US" dirty="0" smtClean="0"/>
              <a:t>また、改行位置を切れ目のいいところに修正しています。</a:t>
            </a:r>
            <a:endParaRPr kumimoji="1" lang="en-US" altLang="ja-JP" dirty="0" smtClean="0"/>
          </a:p>
          <a:p>
            <a:r>
              <a:rPr kumimoji="1" lang="ja-JP" altLang="en-US" dirty="0" smtClean="0"/>
              <a:t>あとは文字の色ですが、安直に色を変えるのではなく、太字にするということも選択肢に入れるようにしてください。</a:t>
            </a:r>
            <a:endParaRPr kumimoji="1" lang="en-US" altLang="ja-JP" dirty="0" smtClean="0"/>
          </a:p>
          <a:p>
            <a:r>
              <a:rPr kumimoji="1" lang="ja-JP" altLang="en-US" dirty="0" smtClean="0"/>
              <a:t>紙資料として配布してしまうと、大概の場合は白黒印刷ですので、色は死んでしまいますが、太字であればそれも対応できます。</a:t>
            </a:r>
            <a:endParaRPr kumimoji="1" lang="en-US" altLang="ja-JP" dirty="0" smtClean="0"/>
          </a:p>
          <a:p>
            <a:endParaRPr kumimoji="1" lang="en-US" altLang="ja-JP" dirty="0" smtClean="0"/>
          </a:p>
          <a:p>
            <a:r>
              <a:rPr kumimoji="1" lang="ja-JP" altLang="en-US" dirty="0" smtClean="0"/>
              <a:t>では</a:t>
            </a:r>
            <a:r>
              <a:rPr kumimoji="1" lang="en-US" altLang="ja-JP" dirty="0" smtClean="0"/>
              <a:t>1</a:t>
            </a:r>
            <a:r>
              <a:rPr kumimoji="1" lang="ja-JP" altLang="en-US" dirty="0" smtClean="0"/>
              <a:t>つ目の説明はこのあたりにしまして、</a:t>
            </a:r>
            <a:r>
              <a:rPr kumimoji="1" lang="en-US" altLang="ja-JP" dirty="0" smtClean="0"/>
              <a:t>2</a:t>
            </a:r>
            <a:r>
              <a:rPr kumimoji="1" lang="ja-JP" altLang="en-US" dirty="0" smtClean="0"/>
              <a:t>つ目の資料を確認していきたいと思います。</a:t>
            </a:r>
            <a:endParaRPr kumimoji="1" lang="en-US" altLang="ja-JP" dirty="0" smtClean="0"/>
          </a:p>
          <a:p>
            <a:r>
              <a:rPr kumimoji="1" lang="ja-JP" altLang="en-US" dirty="0" smtClean="0"/>
              <a:t>また、後ろのページには答えがありますので、</a:t>
            </a:r>
            <a:r>
              <a:rPr kumimoji="1" lang="en-US" altLang="ja-JP" dirty="0" smtClean="0"/>
              <a:t>1</a:t>
            </a:r>
            <a:r>
              <a:rPr kumimoji="1" lang="ja-JP" altLang="en-US" dirty="0" err="1" smtClean="0"/>
              <a:t>枚だけぺらっと</a:t>
            </a:r>
            <a:r>
              <a:rPr kumimoji="1" lang="ja-JP" altLang="en-US" dirty="0" smtClean="0"/>
              <a:t>めくってください。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23</a:t>
            </a:fld>
            <a:endParaRPr lang="ja-JP" altLang="en-US"/>
          </a:p>
        </p:txBody>
      </p:sp>
    </p:spTree>
    <p:extLst>
      <p:ext uri="{BB962C8B-B14F-4D97-AF65-F5344CB8AC3E}">
        <p14:creationId xmlns:p14="http://schemas.microsoft.com/office/powerpoint/2010/main" val="1351500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もしかすると一つ目ではどこをどう直せばいいのか分からない方もいらっしゃったかも知れませんが、なんとなく修正するポイントは掴んでいただけたかと思います。</a:t>
            </a:r>
            <a:endParaRPr kumimoji="1" lang="en-US" altLang="ja-JP" dirty="0" smtClean="0"/>
          </a:p>
          <a:p>
            <a:r>
              <a:rPr kumimoji="1" lang="ja-JP" altLang="en-US" dirty="0" smtClean="0"/>
              <a:t>それでは同じようにこのスライドをどのように修正すれば見やすくなるのか考えてみてください。まずは個人で</a:t>
            </a:r>
            <a:r>
              <a:rPr kumimoji="1" lang="en-US" altLang="ja-JP" dirty="0" smtClean="0"/>
              <a:t>3</a:t>
            </a:r>
            <a:r>
              <a:rPr kumimoji="1" lang="ja-JP" altLang="en-US" dirty="0" smtClean="0"/>
              <a:t>分間考えていただく時間を取りたいと思います。</a:t>
            </a:r>
            <a:endParaRPr kumimoji="1" lang="en-US" altLang="ja-JP" dirty="0" smtClean="0"/>
          </a:p>
          <a:p>
            <a:endParaRPr kumimoji="1" lang="en-US" altLang="ja-JP" dirty="0" smtClean="0"/>
          </a:p>
          <a:p>
            <a:r>
              <a:rPr kumimoji="1" lang="ja-JP" altLang="en-US" dirty="0" smtClean="0"/>
              <a:t>（</a:t>
            </a:r>
            <a:r>
              <a:rPr kumimoji="1" lang="en-US" altLang="ja-JP" dirty="0" smtClean="0"/>
              <a:t>3</a:t>
            </a:r>
            <a:r>
              <a:rPr kumimoji="1" lang="ja-JP" altLang="en-US" dirty="0" smtClean="0"/>
              <a:t>分経過）</a:t>
            </a:r>
            <a:endParaRPr kumimoji="1" lang="en-US" altLang="ja-JP" dirty="0" smtClean="0"/>
          </a:p>
          <a:p>
            <a:endParaRPr kumimoji="1" lang="en-US" altLang="ja-JP" dirty="0" smtClean="0"/>
          </a:p>
          <a:p>
            <a:r>
              <a:rPr kumimoji="1" lang="ja-JP" altLang="en-US" dirty="0" smtClean="0"/>
              <a:t>さらに</a:t>
            </a:r>
            <a:r>
              <a:rPr kumimoji="1" lang="en-US" altLang="ja-JP" dirty="0" smtClean="0"/>
              <a:t>5</a:t>
            </a:r>
            <a:r>
              <a:rPr kumimoji="1" lang="ja-JP" altLang="en-US" dirty="0" smtClean="0"/>
              <a:t>分間とりますので、隣の方と修正した部分について、話し合ってみてください。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24</a:t>
            </a:fld>
            <a:endParaRPr lang="ja-JP" altLang="en-US"/>
          </a:p>
        </p:txBody>
      </p:sp>
    </p:spTree>
    <p:extLst>
      <p:ext uri="{BB962C8B-B14F-4D97-AF65-F5344CB8AC3E}">
        <p14:creationId xmlns:p14="http://schemas.microsoft.com/office/powerpoint/2010/main" val="593505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それでは修正案を見ていきたいと思います。これもあくまで</a:t>
            </a:r>
            <a:r>
              <a:rPr kumimoji="1" lang="en-US" altLang="ja-JP" dirty="0" smtClean="0"/>
              <a:t>1</a:t>
            </a:r>
            <a:r>
              <a:rPr kumimoji="1" lang="ja-JP" altLang="en-US" dirty="0" err="1" smtClean="0"/>
              <a:t>つの</a:t>
            </a:r>
            <a:r>
              <a:rPr kumimoji="1" lang="ja-JP" altLang="en-US" dirty="0" smtClean="0"/>
              <a:t>参考としてご覧ください。</a:t>
            </a:r>
            <a:endParaRPr kumimoji="1" lang="en-US" altLang="ja-JP" dirty="0" smtClean="0"/>
          </a:p>
          <a:p>
            <a:r>
              <a:rPr kumimoji="1" lang="ja-JP" altLang="en-US" dirty="0" smtClean="0"/>
              <a:t>問題点に着目しています。</a:t>
            </a:r>
            <a:endParaRPr kumimoji="1" lang="en-US" altLang="ja-JP" dirty="0" smtClean="0"/>
          </a:p>
          <a:p>
            <a:r>
              <a:rPr kumimoji="1" lang="ja-JP" altLang="en-US" dirty="0" smtClean="0"/>
              <a:t>①画像のおさまりが悪い→たまにプレゼンを行う会場のディスプレイやプロジェクターの縦横比率が不思議なサイズ感をしていることもありますので、あまり資料の端っこに配置しないほうがいいです。最悪の場合映らないこともあります。</a:t>
            </a:r>
            <a:endParaRPr kumimoji="1" lang="en-US" altLang="ja-JP" dirty="0" smtClean="0"/>
          </a:p>
          <a:p>
            <a:r>
              <a:rPr kumimoji="1" lang="ja-JP" altLang="en-US" dirty="0" smtClean="0"/>
              <a:t>②サイズが合っていない→これくらいは１行にしたいですよね</a:t>
            </a:r>
            <a:endParaRPr kumimoji="1" lang="en-US" altLang="ja-JP" dirty="0" smtClean="0"/>
          </a:p>
          <a:p>
            <a:r>
              <a:rPr kumimoji="1" lang="ja-JP" altLang="en-US" dirty="0" smtClean="0"/>
              <a:t>③どこを指すのか不明→これはそのままですね</a:t>
            </a:r>
            <a:endParaRPr kumimoji="1" lang="en-US" altLang="ja-JP" dirty="0" smtClean="0"/>
          </a:p>
          <a:p>
            <a:r>
              <a:rPr kumimoji="1" lang="ja-JP" altLang="en-US" dirty="0" smtClean="0"/>
              <a:t>④タイトルが変なところにある→市役所の</a:t>
            </a:r>
            <a:r>
              <a:rPr kumimoji="1" lang="en-US" altLang="ja-JP" dirty="0" smtClean="0"/>
              <a:t>HP</a:t>
            </a:r>
            <a:r>
              <a:rPr kumimoji="1" lang="ja-JP" altLang="en-US" dirty="0" smtClean="0"/>
              <a:t>とかを更新する方であれば、第</a:t>
            </a:r>
            <a:r>
              <a:rPr kumimoji="1" lang="en-US" altLang="ja-JP" dirty="0" smtClean="0"/>
              <a:t>1</a:t>
            </a:r>
            <a:r>
              <a:rPr kumimoji="1" lang="ja-JP" altLang="en-US" dirty="0" smtClean="0"/>
              <a:t>見出し、第</a:t>
            </a:r>
            <a:r>
              <a:rPr kumimoji="1" lang="en-US" altLang="ja-JP" dirty="0" smtClean="0"/>
              <a:t>2</a:t>
            </a:r>
            <a:r>
              <a:rPr kumimoji="1" lang="ja-JP" altLang="en-US" dirty="0" smtClean="0"/>
              <a:t>見出し、第</a:t>
            </a:r>
            <a:r>
              <a:rPr kumimoji="1" lang="en-US" altLang="ja-JP" dirty="0" smtClean="0"/>
              <a:t>3</a:t>
            </a:r>
            <a:r>
              <a:rPr kumimoji="1" lang="ja-JP" altLang="en-US" dirty="0" smtClean="0"/>
              <a:t>見出しとかの言葉を知ってらっしゃるかと思います。そのページにおいて、順番に文字サイズが小さくなっていっていたり、感覚でどういう階層が設定されているのか分かりやすく構成されていますよね。これは変なところにある上に文字サイズのせいで下との関係性が分かりにくいです。</a:t>
            </a:r>
            <a:endParaRPr kumimoji="1" lang="en-US" altLang="ja-JP" dirty="0" smtClean="0"/>
          </a:p>
          <a:p>
            <a:r>
              <a:rPr kumimoji="1" lang="ja-JP" altLang="en-US" dirty="0" smtClean="0"/>
              <a:t>⑤フォントのバランスが悪い→字体が異常に見にくいですね。ゴシックにも太いものと細いものがあります。</a:t>
            </a:r>
            <a:endParaRPr kumimoji="1" lang="en-US" altLang="ja-JP" dirty="0" smtClean="0"/>
          </a:p>
          <a:p>
            <a:r>
              <a:rPr kumimoji="1" lang="ja-JP" altLang="en-US" dirty="0" smtClean="0"/>
              <a:t>⑥数字と漢数字の配置は混在すると読めない場合があります</a:t>
            </a:r>
            <a:endParaRPr kumimoji="1" lang="en-US" altLang="ja-JP" dirty="0" smtClean="0"/>
          </a:p>
          <a:p>
            <a:r>
              <a:rPr kumimoji="1" lang="ja-JP" altLang="en-US" dirty="0" smtClean="0"/>
              <a:t>⑦また改行ですね</a:t>
            </a:r>
            <a:endParaRPr kumimoji="1" lang="en-US" altLang="ja-JP" dirty="0" smtClean="0"/>
          </a:p>
          <a:p>
            <a:r>
              <a:rPr kumimoji="1" lang="ja-JP" altLang="en-US" dirty="0" smtClean="0"/>
              <a:t>⑧全部読ませる→資料の文字数はできるだけ少ない方が見る側は見やすいです。見る側が補える部分は積極的に削りましょう。</a:t>
            </a:r>
            <a:endParaRPr kumimoji="1" lang="en-US" altLang="ja-JP" dirty="0" smtClean="0"/>
          </a:p>
          <a:p>
            <a:endParaRPr kumimoji="1" lang="en-US" altLang="ja-JP" dirty="0" smtClean="0"/>
          </a:p>
          <a:p>
            <a:pPr defTabSz="881743"/>
            <a:r>
              <a:rPr kumimoji="1" lang="ja-JP" altLang="en-US" dirty="0" smtClean="0"/>
              <a:t>それでは、以上のような問題点を修正したものが次のスライドのようになります。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25</a:t>
            </a:fld>
            <a:endParaRPr lang="ja-JP" altLang="en-US"/>
          </a:p>
        </p:txBody>
      </p:sp>
    </p:spTree>
    <p:extLst>
      <p:ext uri="{BB962C8B-B14F-4D97-AF65-F5344CB8AC3E}">
        <p14:creationId xmlns:p14="http://schemas.microsoft.com/office/powerpoint/2010/main" val="2366670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a:extLst>
              <a:ext uri="{FF2B5EF4-FFF2-40B4-BE49-F238E27FC236}">
                <a16:creationId xmlns:a16="http://schemas.microsoft.com/office/drawing/2014/main" id="{1A000E0B-4F7E-410D-8AC5-A8472D6CCE8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ノート プレースホルダー 2">
            <a:extLst>
              <a:ext uri="{FF2B5EF4-FFF2-40B4-BE49-F238E27FC236}">
                <a16:creationId xmlns:a16="http://schemas.microsoft.com/office/drawing/2014/main" id="{C0256D42-C4A6-4507-A3F2-EECD3DDC045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dirty="0" smtClean="0"/>
              <a:t>・１つだけ浮いていた「西成区」に「は」を加えて、関係性が分かりやすくなりました。</a:t>
            </a:r>
            <a:endParaRPr lang="en-US" altLang="ja-JP" dirty="0" smtClean="0"/>
          </a:p>
          <a:p>
            <a:r>
              <a:rPr lang="ja-JP" altLang="en-US" dirty="0" smtClean="0"/>
              <a:t>・揃えて読み易く→対称性や規則性を出すことで見ている側は読み易くなります。</a:t>
            </a:r>
            <a:endParaRPr lang="en-US" altLang="ja-JP" dirty="0" smtClean="0"/>
          </a:p>
          <a:p>
            <a:r>
              <a:rPr lang="ja-JP" altLang="en-US" dirty="0" smtClean="0"/>
              <a:t>・右の地図と対応→マップ上でのカラーと文字の色を揃えて、関連性を持たせています。</a:t>
            </a:r>
            <a:endParaRPr lang="en-US" altLang="ja-JP" dirty="0" smtClean="0"/>
          </a:p>
          <a:p>
            <a:r>
              <a:rPr lang="ja-JP" altLang="en-US" dirty="0" smtClean="0"/>
              <a:t>・全体の枠に収める→バランスを考えての配置はもちろんですが、資料のぎりぎりに配置しないことを心がけてください。</a:t>
            </a:r>
            <a:endParaRPr lang="en-US" altLang="ja-JP" dirty="0" smtClean="0"/>
          </a:p>
          <a:p>
            <a:r>
              <a:rPr lang="ja-JP" altLang="en-US" dirty="0" smtClean="0"/>
              <a:t>・すっきり表示させる→これって載せないといけないだけで見る人にとってどうでもいい情報ですので、端っこに目立たないように配置してください。</a:t>
            </a:r>
            <a:endParaRPr lang="en-US" altLang="ja-JP" dirty="0" smtClean="0"/>
          </a:p>
          <a:p>
            <a:endParaRPr lang="en-US" altLang="ja-JP" dirty="0" smtClean="0"/>
          </a:p>
          <a:p>
            <a:r>
              <a:rPr lang="ja-JP" altLang="en-US" dirty="0" smtClean="0"/>
              <a:t>（↓もしかすると以下はスライドがあってもいいかも知れない↓）</a:t>
            </a:r>
            <a:endParaRPr lang="en-US" altLang="ja-JP" dirty="0" smtClean="0"/>
          </a:p>
          <a:p>
            <a:r>
              <a:rPr lang="ja-JP" altLang="en-US" dirty="0" smtClean="0"/>
              <a:t>・最後に表題対応フォントについてです。</a:t>
            </a:r>
            <a:endParaRPr lang="en-US" altLang="ja-JP" dirty="0" smtClean="0"/>
          </a:p>
          <a:p>
            <a:r>
              <a:rPr lang="ja-JP" altLang="en-US" dirty="0" smtClean="0"/>
              <a:t>前のスライドでは、「</a:t>
            </a:r>
            <a:r>
              <a:rPr lang="en-US" altLang="ja-JP" dirty="0" smtClean="0"/>
              <a:t>HGP</a:t>
            </a:r>
            <a:r>
              <a:rPr lang="ja-JP" altLang="en-US" dirty="0" smtClean="0"/>
              <a:t>ゴシック」だったものを「游ゴシック」に変更しています。文字の名前は一旦覚えなくて結構です。文字に関しては一般論について少し触れさせていただきますが、文字の量が多くなる書類、「相手に読んでもらうための資料」には明朝体、プレゼン用のスライドなどの「見せる資料」にはゴシック体を使うことが基本とされていまして、特にゴシック体をパワポ等で採用する際には「游ゴシック」が見やすいとされています。</a:t>
            </a:r>
            <a:endParaRPr lang="en-US" altLang="ja-JP" dirty="0" smtClean="0"/>
          </a:p>
          <a:p>
            <a:r>
              <a:rPr lang="ja-JP" altLang="en-US" dirty="0" smtClean="0"/>
              <a:t>マイクロソフト系のソフトで字体選択をする際には、だいたい文字種類の中に「～明朝」とか、「～ゴシック」とか名前が入っていますので参考にしてください。よく聞くメイリオとかはゴシック系の文字種類でして、今回のスライドでは基本的にメイリオを採用しています。で、あくまで今お伝えしたのは、日本語であればというお話です。資料の中には、アルファベットを含めることもあると思いますが、その時にはアルファベットごとにどういったシーンに適しているといった具合に字体がまたあったりします。興味のある方はインターネット等で検索してみてください。「</a:t>
            </a:r>
            <a:r>
              <a:rPr lang="en-US" altLang="ja-JP" dirty="0" err="1" smtClean="0"/>
              <a:t>segoe</a:t>
            </a:r>
            <a:r>
              <a:rPr lang="ja-JP" altLang="en-US" dirty="0" smtClean="0"/>
              <a:t>シーゴ」、「</a:t>
            </a:r>
            <a:r>
              <a:rPr lang="en-US" altLang="ja-JP" dirty="0" err="1" smtClean="0"/>
              <a:t>arial</a:t>
            </a:r>
            <a:r>
              <a:rPr lang="ja-JP" altLang="en-US" dirty="0" smtClean="0"/>
              <a:t>エイリアル」、「</a:t>
            </a:r>
            <a:r>
              <a:rPr lang="en-US" altLang="ja-JP" dirty="0" smtClean="0"/>
              <a:t>century</a:t>
            </a:r>
            <a:r>
              <a:rPr lang="ja-JP" altLang="en-US" dirty="0" smtClean="0"/>
              <a:t>」、「</a:t>
            </a:r>
            <a:r>
              <a:rPr lang="en-US" altLang="ja-JP" dirty="0" err="1" smtClean="0"/>
              <a:t>Times</a:t>
            </a:r>
            <a:r>
              <a:rPr lang="en-US" altLang="ja-JP" baseline="0" dirty="0" err="1" smtClean="0"/>
              <a:t>NewRoman</a:t>
            </a:r>
            <a:r>
              <a:rPr lang="ja-JP" altLang="en-US" dirty="0" smtClean="0"/>
              <a:t>」とか色々場面に適した文字が出てくると思います。</a:t>
            </a:r>
            <a:endParaRPr lang="en-US" altLang="ja-JP" dirty="0" smtClean="0"/>
          </a:p>
        </p:txBody>
      </p:sp>
      <p:sp>
        <p:nvSpPr>
          <p:cNvPr id="34820" name="スライド番号プレースホルダー 3">
            <a:extLst>
              <a:ext uri="{FF2B5EF4-FFF2-40B4-BE49-F238E27FC236}">
                <a16:creationId xmlns:a16="http://schemas.microsoft.com/office/drawing/2014/main" id="{F346D16B-D300-4FDB-90C4-CEF90AC0FB7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16416" indent="-275545">
              <a:defRPr>
                <a:solidFill>
                  <a:schemeClr val="tx1"/>
                </a:solidFill>
                <a:latin typeface="Arial" panose="020B0604020202020204" pitchFamily="34" charset="0"/>
                <a:ea typeface="ＭＳ Ｐゴシック" panose="020B0600070205080204" pitchFamily="50" charset="-128"/>
              </a:defRPr>
            </a:lvl2pPr>
            <a:lvl3pPr marL="1102179" indent="-220436">
              <a:defRPr>
                <a:solidFill>
                  <a:schemeClr val="tx1"/>
                </a:solidFill>
                <a:latin typeface="Arial" panose="020B0604020202020204" pitchFamily="34" charset="0"/>
                <a:ea typeface="ＭＳ Ｐゴシック" panose="020B0600070205080204" pitchFamily="50" charset="-128"/>
              </a:defRPr>
            </a:lvl3pPr>
            <a:lvl4pPr marL="1543051" indent="-220436">
              <a:defRPr>
                <a:solidFill>
                  <a:schemeClr val="tx1"/>
                </a:solidFill>
                <a:latin typeface="Arial" panose="020B0604020202020204" pitchFamily="34" charset="0"/>
                <a:ea typeface="ＭＳ Ｐゴシック" panose="020B0600070205080204" pitchFamily="50" charset="-128"/>
              </a:defRPr>
            </a:lvl4pPr>
            <a:lvl5pPr marL="1983922" indent="-220436">
              <a:defRPr>
                <a:solidFill>
                  <a:schemeClr val="tx1"/>
                </a:solidFill>
                <a:latin typeface="Arial" panose="020B0604020202020204" pitchFamily="34" charset="0"/>
                <a:ea typeface="ＭＳ Ｐゴシック" panose="020B0600070205080204" pitchFamily="50" charset="-128"/>
              </a:defRPr>
            </a:lvl5pPr>
            <a:lvl6pPr marL="2424794" indent="-220436"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865665" indent="-220436"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306537" indent="-220436"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747408" indent="-220436"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C0F64B4C-0CD1-4B8F-B689-5D54A742FEF8}" type="slidenum">
              <a:rPr lang="ja-JP" altLang="en-US" smtClean="0"/>
              <a:pPr/>
              <a:t>26</a:t>
            </a:fld>
            <a:endParaRPr lang="ja-JP" altLang="en-US"/>
          </a:p>
        </p:txBody>
      </p:sp>
    </p:spTree>
    <p:extLst>
      <p:ext uri="{BB962C8B-B14F-4D97-AF65-F5344CB8AC3E}">
        <p14:creationId xmlns:p14="http://schemas.microsoft.com/office/powerpoint/2010/main" val="4626336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ここで書籍の紹介をしたいと思います。</a:t>
            </a:r>
            <a:endParaRPr kumimoji="1" lang="en-US" altLang="ja-JP" dirty="0" smtClean="0"/>
          </a:p>
          <a:p>
            <a:r>
              <a:rPr kumimoji="1" lang="ja-JP" altLang="en-US" dirty="0" smtClean="0"/>
              <a:t>何か資料を作成していて、デザインをどうすれば見やすくなるのか悩んだ時には、これを参考にすればいいというものを</a:t>
            </a:r>
            <a:r>
              <a:rPr kumimoji="1" lang="en-US" altLang="ja-JP" dirty="0" smtClean="0"/>
              <a:t>1</a:t>
            </a:r>
            <a:r>
              <a:rPr kumimoji="1" lang="ja-JP" altLang="en-US" dirty="0" smtClean="0"/>
              <a:t>つ持つのが楽です。実際にこの書籍は南館</a:t>
            </a:r>
            <a:r>
              <a:rPr kumimoji="1" lang="en-US" altLang="ja-JP" dirty="0" smtClean="0"/>
              <a:t>2F</a:t>
            </a:r>
            <a:r>
              <a:rPr kumimoji="1" lang="ja-JP" altLang="en-US" dirty="0" smtClean="0"/>
              <a:t>のＤＸ行革推進課にありますので、興味のある方は是非お越しください。内容を簡単にお伝えすると、①どういった資料の時はこういったフォントを採用するのがいい　であるとか　②複数の色を組み合わせる場合には、こういう色とこういう色を組み合わせるのがいいですよ　とか　➂表やグラフはこうしたら見やすいですよ　とか簡単に言うとそういった内容が分かりやすく掲載されています。全部細かく読んで身につけるといったものではなく、デザインで困ったときにぱらぱらと目を通すと似たようなシーンでの解決策が載っていたりして、自分で考えるより少しいいものが、短い時間で作れるといったそういうところがいいと思っています。絶対この本じゃないといけないというつもりはありませんので、お気に入りの書籍を見つけてもらってもいいと思います。</a:t>
            </a:r>
            <a:r>
              <a:rPr kumimoji="1" lang="en-US" altLang="ja-JP" dirty="0" smtClean="0"/>
              <a:t>1</a:t>
            </a:r>
            <a:r>
              <a:rPr kumimoji="1" lang="ja-JP" altLang="en-US" dirty="0" smtClean="0"/>
              <a:t>冊近くに置いておくだけで意外と役に立ちます。</a:t>
            </a:r>
            <a:endParaRPr kumimoji="1" lang="en-US" altLang="ja-JP" dirty="0" smtClean="0"/>
          </a:p>
          <a:p>
            <a:r>
              <a:rPr kumimoji="1" lang="ja-JP" altLang="en-US" dirty="0" smtClean="0"/>
              <a:t>先程、お伝えしました「明朝体」とか「ゴシック体」とかもこの本に書いてあることをそのままお話しただけです。</a:t>
            </a:r>
            <a:endParaRPr kumimoji="1" lang="en-US" altLang="ja-JP" dirty="0" smtClean="0"/>
          </a:p>
          <a:p>
            <a:r>
              <a:rPr kumimoji="1" lang="ja-JP" altLang="en-US" dirty="0" smtClean="0"/>
              <a:t>僕はこの本をよく読むので、是非一緒に読みましょう！</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27</a:t>
            </a:fld>
            <a:endParaRPr lang="ja-JP" altLang="en-US"/>
          </a:p>
        </p:txBody>
      </p:sp>
    </p:spTree>
    <p:extLst>
      <p:ext uri="{BB962C8B-B14F-4D97-AF65-F5344CB8AC3E}">
        <p14:creationId xmlns:p14="http://schemas.microsoft.com/office/powerpoint/2010/main" val="678800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（配布資料）</a:t>
            </a:r>
            <a:endParaRPr kumimoji="1" lang="en-US" altLang="ja-JP" dirty="0" smtClean="0"/>
          </a:p>
          <a:p>
            <a:r>
              <a:rPr kumimoji="1" lang="ja-JP" altLang="en-US" dirty="0" smtClean="0"/>
              <a:t>続いて</a:t>
            </a:r>
            <a:r>
              <a:rPr kumimoji="1" lang="en-US" altLang="ja-JP" dirty="0" smtClean="0"/>
              <a:t>Lesson2</a:t>
            </a:r>
            <a:r>
              <a:rPr kumimoji="1" lang="ja-JP" altLang="en-US" dirty="0" smtClean="0"/>
              <a:t>に入ります。</a:t>
            </a:r>
            <a:r>
              <a:rPr kumimoji="1" lang="en-US" altLang="ja-JP" dirty="0" smtClean="0"/>
              <a:t>Lesson1</a:t>
            </a:r>
            <a:r>
              <a:rPr kumimoji="1" lang="ja-JP" altLang="en-US" dirty="0" smtClean="0"/>
              <a:t>で、資料を作成しましたので「発表の準備に入っていきます」</a:t>
            </a:r>
            <a:endParaRPr kumimoji="1" lang="en-US" altLang="ja-JP" dirty="0" smtClean="0"/>
          </a:p>
          <a:p>
            <a:r>
              <a:rPr kumimoji="1" lang="ja-JP" altLang="en-US" dirty="0" smtClean="0"/>
              <a:t>（読む）</a:t>
            </a:r>
            <a:endParaRPr kumimoji="1" lang="en-US" altLang="ja-JP" dirty="0" smtClean="0"/>
          </a:p>
          <a:p>
            <a:r>
              <a:rPr kumimoji="1" lang="ja-JP" altLang="en-US" dirty="0" smtClean="0"/>
              <a:t>①から⑥まで見ていきたいと思います。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28</a:t>
            </a:fld>
            <a:endParaRPr lang="ja-JP" altLang="en-US"/>
          </a:p>
        </p:txBody>
      </p:sp>
    </p:spTree>
    <p:extLst>
      <p:ext uri="{BB962C8B-B14F-4D97-AF65-F5344CB8AC3E}">
        <p14:creationId xmlns:p14="http://schemas.microsoft.com/office/powerpoint/2010/main" val="18234259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今の時代では、</a:t>
            </a:r>
            <a:r>
              <a:rPr lang="en-US" altLang="ja-JP" dirty="0"/>
              <a:t>YouTube</a:t>
            </a:r>
            <a:r>
              <a:rPr lang="ja-JP" altLang="en-US" dirty="0"/>
              <a:t>でいいプレゼンと検索すればほぼ間違いなく良さ</a:t>
            </a:r>
            <a:r>
              <a:rPr lang="ja-JP" altLang="en-US" dirty="0" err="1"/>
              <a:t>げな</a:t>
            </a:r>
            <a:r>
              <a:rPr lang="ja-JP" altLang="en-US" dirty="0"/>
              <a:t>プレゼンを見ることができます</a:t>
            </a:r>
            <a:r>
              <a:rPr lang="ja-JP" altLang="en-US" dirty="0" smtClean="0"/>
              <a:t>。ご覧いただいているものは</a:t>
            </a:r>
            <a:r>
              <a:rPr lang="en-US" altLang="ja-JP" dirty="0" smtClean="0"/>
              <a:t>YouTube</a:t>
            </a:r>
            <a:r>
              <a:rPr lang="ja-JP" altLang="en-US" dirty="0" smtClean="0"/>
              <a:t>で「大絶賛された感動のプレゼンテーション」と調べていただくと出てくるもので、</a:t>
            </a:r>
            <a:r>
              <a:rPr lang="en-US" altLang="ja-JP" dirty="0" smtClean="0"/>
              <a:t>200</a:t>
            </a:r>
            <a:r>
              <a:rPr lang="ja-JP" altLang="ja-JP" dirty="0"/>
              <a:t>人ぐらいの聴衆の前に対してプレゼンテーションをする</a:t>
            </a:r>
            <a:r>
              <a:rPr lang="ja-JP" altLang="en-US" dirty="0"/>
              <a:t>ものです</a:t>
            </a:r>
            <a:r>
              <a:rPr lang="ja-JP" altLang="en-US" dirty="0" smtClean="0"/>
              <a:t>。もし</a:t>
            </a:r>
            <a:r>
              <a:rPr lang="ja-JP" altLang="en-US" dirty="0"/>
              <a:t>興味のある方は、研修が終わってから確認していただければと思います</a:t>
            </a:r>
            <a:r>
              <a:rPr lang="ja-JP" altLang="en-US" dirty="0" smtClean="0"/>
              <a:t>。ただ</a:t>
            </a:r>
            <a:r>
              <a:rPr lang="ja-JP" altLang="en-US" dirty="0"/>
              <a:t>、その良さ</a:t>
            </a:r>
            <a:r>
              <a:rPr lang="ja-JP" altLang="en-US" dirty="0" err="1"/>
              <a:t>げな</a:t>
            </a:r>
            <a:r>
              <a:rPr lang="ja-JP" altLang="en-US" dirty="0"/>
              <a:t>プレゼンはどんな状況においても良いものなのかを考える必要があります。</a:t>
            </a:r>
            <a:r>
              <a:rPr lang="en-US" altLang="ja-JP" dirty="0"/>
              <a:t>100</a:t>
            </a:r>
            <a:r>
              <a:rPr lang="ja-JP" altLang="en-US" dirty="0"/>
              <a:t>人、</a:t>
            </a:r>
            <a:r>
              <a:rPr lang="en-US" altLang="ja-JP" dirty="0"/>
              <a:t>200</a:t>
            </a:r>
            <a:r>
              <a:rPr lang="ja-JP" altLang="en-US" dirty="0"/>
              <a:t>人を前にして、素晴らしいと言われるプレゼンを</a:t>
            </a:r>
            <a:r>
              <a:rPr lang="en-US" altLang="ja-JP" dirty="0"/>
              <a:t>10</a:t>
            </a:r>
            <a:r>
              <a:rPr lang="ja-JP" altLang="en-US" dirty="0"/>
              <a:t>人の前でやるとどうなるでしょうか。</a:t>
            </a:r>
            <a:r>
              <a:rPr lang="en-US" altLang="ja-JP" dirty="0"/>
              <a:t>Apple</a:t>
            </a:r>
            <a:r>
              <a:rPr lang="ja-JP" altLang="en-US" dirty="0"/>
              <a:t>の新製品の発表会スタイルで小さな会議室の中を歩き回るおじさんがいてすごいボディランゲージを使いだしたらどうでしょうか？少し笑ってしまいますよね</a:t>
            </a:r>
            <a:r>
              <a:rPr lang="ja-JP" altLang="en-US" dirty="0" smtClean="0"/>
              <a:t>。もし、プレゼンテーションを参考にしたいと思った際には、規模感や状況等が比較的似ているものを参考にするようにしてください。</a:t>
            </a:r>
            <a:endParaRPr lang="en-US" altLang="ja-JP"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29</a:t>
            </a:fld>
            <a:endParaRPr lang="ja-JP" altLang="en-US"/>
          </a:p>
        </p:txBody>
      </p:sp>
    </p:spTree>
    <p:extLst>
      <p:ext uri="{BB962C8B-B14F-4D97-AF65-F5344CB8AC3E}">
        <p14:creationId xmlns:p14="http://schemas.microsoft.com/office/powerpoint/2010/main" val="1175109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続いてこの研修の全体の流れについて、初めにおさらいさせていただきたいと思います。今年度の働き方改革研修は、</a:t>
            </a:r>
            <a:endParaRPr lang="en-US" altLang="ja-JP" dirty="0" smtClean="0"/>
          </a:p>
          <a:p>
            <a:r>
              <a:rPr lang="en-US" altLang="ja-JP" dirty="0" smtClean="0"/>
              <a:t>※</a:t>
            </a:r>
            <a:r>
              <a:rPr lang="ja-JP" altLang="en-US" dirty="0" smtClean="0"/>
              <a:t>（８月から１２月）までにかけて全６回実施いたします。</a:t>
            </a:r>
            <a:endParaRPr lang="en-US" altLang="ja-JP" dirty="0" smtClean="0"/>
          </a:p>
          <a:p>
            <a:r>
              <a:rPr lang="ja-JP" altLang="en-US" dirty="0" smtClean="0"/>
              <a:t>既に全</a:t>
            </a:r>
            <a:r>
              <a:rPr lang="en-US" altLang="ja-JP" dirty="0" smtClean="0"/>
              <a:t>6</a:t>
            </a:r>
            <a:r>
              <a:rPr lang="ja-JP" altLang="en-US" dirty="0" smtClean="0"/>
              <a:t>回のうち、</a:t>
            </a:r>
            <a:r>
              <a:rPr lang="en-US" altLang="ja-JP" dirty="0" smtClean="0"/>
              <a:t>4</a:t>
            </a:r>
            <a:r>
              <a:rPr lang="ja-JP" altLang="en-US" dirty="0" smtClean="0"/>
              <a:t>回が終了しており、本日が</a:t>
            </a:r>
            <a:r>
              <a:rPr lang="en-US" altLang="ja-JP" dirty="0" smtClean="0"/>
              <a:t>5</a:t>
            </a:r>
            <a:r>
              <a:rPr lang="ja-JP" altLang="en-US" dirty="0" smtClean="0"/>
              <a:t>回目にあたります。</a:t>
            </a:r>
            <a:endParaRPr lang="en-US" altLang="ja-JP" dirty="0" smtClean="0"/>
          </a:p>
          <a:p>
            <a:r>
              <a:rPr lang="en-US" altLang="ja-JP" dirty="0" smtClean="0"/>
              <a:t>※</a:t>
            </a:r>
            <a:r>
              <a:rPr lang="ja-JP" altLang="en-US" dirty="0" smtClean="0"/>
              <a:t>（</a:t>
            </a:r>
            <a:r>
              <a:rPr lang="en-US" altLang="ja-JP" dirty="0" smtClean="0"/>
              <a:t>8/4</a:t>
            </a:r>
            <a:r>
              <a:rPr lang="ja-JP" altLang="en-US" dirty="0" smtClean="0"/>
              <a:t>） には「ファシリテーション入門」として、会議をいかに運営するのかに関しての研修を行いました。</a:t>
            </a:r>
            <a:endParaRPr lang="en-US" altLang="ja-JP" dirty="0" smtClean="0"/>
          </a:p>
          <a:p>
            <a:r>
              <a:rPr lang="en-US" altLang="ja-JP" dirty="0" smtClean="0"/>
              <a:t>※</a:t>
            </a:r>
            <a:r>
              <a:rPr lang="ja-JP" altLang="en-US" dirty="0" smtClean="0"/>
              <a:t>（</a:t>
            </a:r>
            <a:r>
              <a:rPr lang="en-US" altLang="ja-JP" dirty="0" smtClean="0"/>
              <a:t>8/29</a:t>
            </a:r>
            <a:r>
              <a:rPr lang="ja-JP" altLang="en-US" dirty="0" err="1" smtClean="0"/>
              <a:t>、</a:t>
            </a:r>
            <a:r>
              <a:rPr lang="en-US" altLang="ja-JP" dirty="0" smtClean="0"/>
              <a:t>9/13</a:t>
            </a:r>
            <a:r>
              <a:rPr lang="ja-JP" altLang="en-US" dirty="0" smtClean="0"/>
              <a:t>）には、「業務の可視化入門」として、「業務フローの描き方」について、</a:t>
            </a:r>
            <a:endParaRPr lang="en-US" altLang="ja-JP" dirty="0" smtClean="0"/>
          </a:p>
          <a:p>
            <a:r>
              <a:rPr lang="en-US" altLang="ja-JP" dirty="0" smtClean="0"/>
              <a:t>※</a:t>
            </a:r>
            <a:r>
              <a:rPr lang="ja-JP" altLang="en-US" dirty="0" smtClean="0"/>
              <a:t>（</a:t>
            </a:r>
            <a:r>
              <a:rPr lang="en-US" altLang="ja-JP" dirty="0" smtClean="0"/>
              <a:t>10/19</a:t>
            </a:r>
            <a:r>
              <a:rPr lang="ja-JP" altLang="en-US" dirty="0" smtClean="0"/>
              <a:t>）には、「利用者調査入門」として、「インタビューの手法」について学びました。</a:t>
            </a:r>
            <a:endParaRPr lang="en-US" altLang="ja-JP" dirty="0" smtClean="0"/>
          </a:p>
          <a:p>
            <a:r>
              <a:rPr lang="ja-JP" altLang="en-US" dirty="0" smtClean="0"/>
              <a:t>そして今回は、「プレゼンテーション入門」として、プレゼンの上手な伝え方について学んでいきます。</a:t>
            </a:r>
            <a:endParaRPr lang="en-US" altLang="ja-JP" dirty="0" smtClean="0"/>
          </a:p>
          <a:p>
            <a:r>
              <a:rPr lang="en-US" altLang="ja-JP" dirty="0" smtClean="0"/>
              <a:t>※</a:t>
            </a:r>
            <a:r>
              <a:rPr lang="ja-JP" altLang="en-US" dirty="0" smtClean="0"/>
              <a:t>（令和６年度）以降も同内容で研修を行う予定にしておりますので、今年度未受講のテーマがある方は、是非ご検討お願いいたします。</a:t>
            </a:r>
            <a:endParaRPr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a:t>
            </a:fld>
            <a:endParaRPr lang="ja-JP" altLang="en-US"/>
          </a:p>
        </p:txBody>
      </p:sp>
    </p:spTree>
    <p:extLst>
      <p:ext uri="{BB962C8B-B14F-4D97-AF65-F5344CB8AC3E}">
        <p14:creationId xmlns:p14="http://schemas.microsoft.com/office/powerpoint/2010/main" val="3417890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名古屋の河村たかし市長の金メダルを噛んだことの謝罪会見を覚えていますか？</a:t>
            </a:r>
            <a:endParaRPr kumimoji="1" lang="en-US" altLang="ja-JP" dirty="0" smtClean="0"/>
          </a:p>
          <a:p>
            <a:r>
              <a:rPr kumimoji="1" lang="ja-JP" altLang="en-US" dirty="0" smtClean="0"/>
              <a:t>いいプレゼンっていうのは状況によって変わるという話をしましたが、一方でダメなプレゼンというのは誰から見ても明白な場合が多いような気がします。</a:t>
            </a:r>
            <a:endParaRPr kumimoji="1" lang="en-US" altLang="ja-JP" dirty="0" smtClean="0"/>
          </a:p>
          <a:p>
            <a:r>
              <a:rPr kumimoji="1" lang="ja-JP" altLang="en-US" dirty="0" smtClean="0"/>
              <a:t>謝罪会見のこのワンシーンを写真で見ただけで、なんだかなーと思う部分がそれぞれに見つかるんじゃないかと思っています。マスクの柄ってそれでいいのかとか、スーツじゃなくていいの？とか。髪型が寝ぐせじゃないか？とか。</a:t>
            </a:r>
            <a:endParaRPr kumimoji="1" lang="en-US" altLang="ja-JP" dirty="0" smtClean="0"/>
          </a:p>
          <a:p>
            <a:r>
              <a:rPr kumimoji="1" lang="ja-JP" altLang="en-US" dirty="0" smtClean="0"/>
              <a:t>実際、話している内容もあんまり謝っていないというか、言い訳ばかりだったというか、どこをとってもダメな印象を抱く感じの会見でした。出来ればこういったプレゼンはしないようにしてください。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30</a:t>
            </a:fld>
            <a:endParaRPr lang="ja-JP" altLang="en-US"/>
          </a:p>
        </p:txBody>
      </p:sp>
    </p:spTree>
    <p:extLst>
      <p:ext uri="{BB962C8B-B14F-4D97-AF65-F5344CB8AC3E}">
        <p14:creationId xmlns:p14="http://schemas.microsoft.com/office/powerpoint/2010/main" val="12409265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（配布資料）</a:t>
            </a:r>
            <a:endParaRPr kumimoji="1" lang="en-US" altLang="ja-JP" dirty="0" smtClean="0"/>
          </a:p>
          <a:p>
            <a:r>
              <a:rPr kumimoji="1" lang="ja-JP" altLang="en-US" dirty="0" smtClean="0"/>
              <a:t>一般的にダメなプレゼンと言われることが多い要因について、このスライドにまとめてみましたので軽く読み上げたいと思います。このスライドは配布資料の中に入れていますので、注意しないといけないと感じたものは是非チェックして持ち帰るようにしてください。</a:t>
            </a:r>
            <a:endParaRPr kumimoji="1" lang="en-US" altLang="ja-JP" dirty="0" smtClean="0"/>
          </a:p>
          <a:p>
            <a:r>
              <a:rPr kumimoji="1" lang="ja-JP" altLang="en-US" dirty="0" smtClean="0"/>
              <a:t>（読む）</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31</a:t>
            </a:fld>
            <a:endParaRPr lang="ja-JP" altLang="en-US"/>
          </a:p>
        </p:txBody>
      </p:sp>
    </p:spTree>
    <p:extLst>
      <p:ext uri="{BB962C8B-B14F-4D97-AF65-F5344CB8AC3E}">
        <p14:creationId xmlns:p14="http://schemas.microsoft.com/office/powerpoint/2010/main" val="425110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今、僕たちはこうやって公務員として働いている訳ですが、となれば全員が就職活動を経験しているはずです。おそらくそこでは面接も経験されたと思います。面接というのは、一種のプレゼンテーションにあたります。自分の価値がどれほどのものなのか、面接官に短時間で効率的に伝える必要があったわけです。面接の練習を誰かを面接官に見立てて、やりなさいというのは年代を問わずにおそらく言われてきたことではなかろうかと思っています。一人でぶつぶつ練習していると、制限時間内でうまくやれているように感じますが、実際には相手の表情を見ながら、反応が良くなければ違う話をすることもあるでしょうし、相手が割って入ってくるいわゆる想定外の事象が起こります。できる限り誰かに聞いてもらいながら本番さながらの練習を心がけるようにしてください。</a:t>
            </a:r>
            <a:endParaRPr kumimoji="1" lang="en-US" altLang="ja-JP" dirty="0" smtClean="0"/>
          </a:p>
          <a:p>
            <a:r>
              <a:rPr kumimoji="1" lang="ja-JP" altLang="en-US" dirty="0" smtClean="0"/>
              <a:t>ちなみにですが、この研修を迎えるにあたって、僕も当然のように練習をしている訳ですが、やはり人に聞いてもらってフィードバックをもらいながら進めてきました。表現方法や進め方で悩んでいる部分について、聞いてもらいながら練習をします。ですが、研修慣れしている人は、人に聞いてもらう練習をあまりされないんじゃないかと思います。全ては経験や慣れがものをいう部分だと思っていますので、できるだけ経験できる機会があれば積極的に挑戦するように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32</a:t>
            </a:fld>
            <a:endParaRPr lang="ja-JP" altLang="en-US"/>
          </a:p>
        </p:txBody>
      </p:sp>
    </p:spTree>
    <p:extLst>
      <p:ext uri="{BB962C8B-B14F-4D97-AF65-F5344CB8AC3E}">
        <p14:creationId xmlns:p14="http://schemas.microsoft.com/office/powerpoint/2010/main" val="20444884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これは言うまでもないことですが、与えられた時間が５分であれば、５分ぴったりで話す、１０分であれば１０分ぴったりで話すのがベスト（◎）です。では次に早いのと遅いのはどちらがいいのかなんですが、遅いのは明確にダメ（</a:t>
            </a:r>
            <a:r>
              <a:rPr kumimoji="1" lang="en-US" altLang="ja-JP" dirty="0" smtClean="0"/>
              <a:t>×</a:t>
            </a:r>
            <a:r>
              <a:rPr kumimoji="1" lang="ja-JP" altLang="en-US" dirty="0" smtClean="0"/>
              <a:t>）です。他の人に迷惑がかかります。後ろにもう一人プレゼンする人がいたら、その人の持ち時間が状況によっては、少なくなってしまうかもしれません。早く終わることについては、ここでは△にしています。早く内容を伝えきっていれば、余った時間で調整しながら追加情報を話すこともできると言えば、できるんですが、時間が余るくらい早く話したということは、あなたのプレゼンは誰かを置き去りにしてきた可能性があります。事前準備をしっかりとこなしたのであれば、当初の想定通りに誰もが理解しやすい速度で分かりやすく話すことを心がけ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33</a:t>
            </a:fld>
            <a:endParaRPr lang="ja-JP" altLang="en-US"/>
          </a:p>
        </p:txBody>
      </p:sp>
    </p:spTree>
    <p:extLst>
      <p:ext uri="{BB962C8B-B14F-4D97-AF65-F5344CB8AC3E}">
        <p14:creationId xmlns:p14="http://schemas.microsoft.com/office/powerpoint/2010/main" val="35766903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一応ですが、今回の研修に合わせて、ＤＸ行革推進課の貸出し備品のレーザーポインターを持ってきてみました。</a:t>
            </a:r>
            <a:endParaRPr kumimoji="1" lang="en-US" altLang="ja-JP" dirty="0" smtClean="0"/>
          </a:p>
          <a:p>
            <a:r>
              <a:rPr kumimoji="1" lang="ja-JP" altLang="en-US" dirty="0" smtClean="0"/>
              <a:t>（操作してみる♪）</a:t>
            </a:r>
            <a:endParaRPr kumimoji="1" lang="en-US" altLang="ja-JP" dirty="0" smtClean="0"/>
          </a:p>
          <a:p>
            <a:r>
              <a:rPr kumimoji="1" lang="ja-JP" altLang="en-US" dirty="0" smtClean="0"/>
              <a:t>グループウェアからレンタルできますので、是非使ってみてください。</a:t>
            </a:r>
            <a:endParaRPr kumimoji="1" lang="en-US" altLang="ja-JP" dirty="0" smtClean="0"/>
          </a:p>
          <a:p>
            <a:r>
              <a:rPr kumimoji="1" lang="ja-JP" altLang="en-US" dirty="0" smtClean="0"/>
              <a:t>質問をライブで取るというのが、どういうことか想像できない方ってもしかしたらいるんじゃないかなって思っています。昔でいえば、ニコニコ動画みたいな生配信している動画に視聴者のコメントがそのまま流れて交流できるといったようなもので、最近では</a:t>
            </a:r>
            <a:r>
              <a:rPr kumimoji="1" lang="en-US" altLang="ja-JP" dirty="0" smtClean="0"/>
              <a:t>YouTube</a:t>
            </a:r>
            <a:r>
              <a:rPr kumimoji="1" lang="ja-JP" altLang="en-US" dirty="0" smtClean="0"/>
              <a:t>とかでもコメント欄で似たような機能がありますよね。</a:t>
            </a:r>
            <a:r>
              <a:rPr kumimoji="1" lang="en-US" altLang="ja-JP" dirty="0" err="1" smtClean="0"/>
              <a:t>Slido</a:t>
            </a:r>
            <a:r>
              <a:rPr kumimoji="1" lang="ja-JP" altLang="en-US" dirty="0" smtClean="0"/>
              <a:t>についても同じようなイメージ持っていただければと思います。今ではいろんなものがありますので、興味のある方は是非調べてみてください。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34</a:t>
            </a:fld>
            <a:endParaRPr lang="ja-JP" altLang="en-US"/>
          </a:p>
        </p:txBody>
      </p:sp>
    </p:spTree>
    <p:extLst>
      <p:ext uri="{BB962C8B-B14F-4D97-AF65-F5344CB8AC3E}">
        <p14:creationId xmlns:p14="http://schemas.microsoft.com/office/powerpoint/2010/main" val="14408154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会場の下見は非常に重要なので、必ず行うようにしてください。例えば、マイクを使うことができるのか、それとも自分の声のみで届かせないといけないのか、プロジェクターがあるのか、大きめのディスプレイが置かれているのか、</a:t>
            </a:r>
            <a:r>
              <a:rPr kumimoji="1" lang="en-US" altLang="ja-JP" dirty="0" smtClean="0"/>
              <a:t>HDMI</a:t>
            </a:r>
            <a:r>
              <a:rPr kumimoji="1" lang="ja-JP" altLang="en-US" dirty="0" smtClean="0"/>
              <a:t>ケーブルは長いものがあるのか（短いとプロジェクターのすぐとなりにパソコンを設置しないといけなかったり）、会場にスピーカーがあるのか等（パワポに音楽を仕込んでいたのにスピーカーがないと無駄になったり、参考動画を流したりもできません）、挙げだすと無限に出てきます。</a:t>
            </a:r>
            <a:endParaRPr kumimoji="1" lang="en-US" altLang="ja-JP" dirty="0" smtClean="0"/>
          </a:p>
          <a:p>
            <a:r>
              <a:rPr kumimoji="1" lang="ja-JP" altLang="en-US" dirty="0" smtClean="0"/>
              <a:t>あと個人的に市役所の中の会議室は業務の中で一周したと思っているのですが、その中で気になったのが会場によってプロジェクターやディスプレイの発色が全然違うということです。いざ会場で投影してみると全く見えない色があったりします。そういったことも是非気にするようにしてください。あとは複数の手段を持つということです。よくあるのが、会場に設置されている</a:t>
            </a:r>
            <a:r>
              <a:rPr kumimoji="1" lang="en-US" altLang="ja-JP" dirty="0" smtClean="0"/>
              <a:t>PC</a:t>
            </a:r>
            <a:r>
              <a:rPr kumimoji="1" lang="ja-JP" altLang="en-US" dirty="0" smtClean="0"/>
              <a:t>だと持ち込んだパワポが動かないといったことがよくあります。パソコンのソフトのバージョンの違いによっては、スライドの字体が全て違うものに勝手に置き換わってしまう場合もあります。そういった場合でも、</a:t>
            </a:r>
            <a:r>
              <a:rPr kumimoji="1" lang="en-US" altLang="ja-JP" dirty="0" smtClean="0"/>
              <a:t>PDF</a:t>
            </a:r>
            <a:r>
              <a:rPr kumimoji="1" lang="ja-JP" altLang="en-US" dirty="0" smtClean="0"/>
              <a:t>であればほぼ間違いなく対応ができます。ここで覚えておいていただきたいのが、ベストかどうかは一旦置いておくとしても、１つの究極系は</a:t>
            </a:r>
            <a:r>
              <a:rPr kumimoji="1" lang="en-US" altLang="ja-JP" dirty="0" smtClean="0"/>
              <a:t>PDF</a:t>
            </a:r>
            <a:r>
              <a:rPr kumimoji="1" lang="ja-JP" altLang="en-US" dirty="0" smtClean="0"/>
              <a:t>でプレゼンするということです。色々とややこしい状況を避けるためにも、自分の普段から使っているパソコンをそのまま使えるのであれば何とかして持ち込む方がいいかもしれません。</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35</a:t>
            </a:fld>
            <a:endParaRPr lang="ja-JP" altLang="en-US"/>
          </a:p>
        </p:txBody>
      </p:sp>
    </p:spTree>
    <p:extLst>
      <p:ext uri="{BB962C8B-B14F-4D97-AF65-F5344CB8AC3E}">
        <p14:creationId xmlns:p14="http://schemas.microsoft.com/office/powerpoint/2010/main" val="2191744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Lesson1</a:t>
            </a:r>
            <a:r>
              <a:rPr kumimoji="1" lang="ja-JP" altLang="en-US" dirty="0" smtClean="0"/>
              <a:t>で「資料を作成しました」</a:t>
            </a:r>
            <a:endParaRPr kumimoji="1" lang="en-US" altLang="ja-JP" dirty="0" smtClean="0"/>
          </a:p>
          <a:p>
            <a:r>
              <a:rPr kumimoji="1" lang="en-US" altLang="ja-JP" dirty="0" smtClean="0"/>
              <a:t>Lesson2</a:t>
            </a:r>
            <a:r>
              <a:rPr kumimoji="1" lang="ja-JP" altLang="en-US" dirty="0" smtClean="0"/>
              <a:t>で「発表の準備をしました」</a:t>
            </a:r>
            <a:endParaRPr kumimoji="1" lang="en-US" altLang="ja-JP" dirty="0" smtClean="0"/>
          </a:p>
          <a:p>
            <a:r>
              <a:rPr kumimoji="1" lang="ja-JP" altLang="en-US" dirty="0" smtClean="0"/>
              <a:t>続いて</a:t>
            </a:r>
            <a:r>
              <a:rPr kumimoji="1" lang="en-US" altLang="ja-JP" dirty="0" smtClean="0"/>
              <a:t>Lesson3</a:t>
            </a:r>
            <a:r>
              <a:rPr kumimoji="1" lang="ja-JP" altLang="en-US" dirty="0" smtClean="0"/>
              <a:t>で、「プレゼンをしよう」という段階に入っていきたいと思います。項目①から⑤まで確認していきます。</a:t>
            </a:r>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36</a:t>
            </a:fld>
            <a:endParaRPr lang="ja-JP" altLang="en-US"/>
          </a:p>
        </p:txBody>
      </p:sp>
    </p:spTree>
    <p:extLst>
      <p:ext uri="{BB962C8B-B14F-4D97-AF65-F5344CB8AC3E}">
        <p14:creationId xmlns:p14="http://schemas.microsoft.com/office/powerpoint/2010/main" val="18473784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資料の作成も終わり、発表の準備も終わりました。</a:t>
            </a:r>
            <a:endParaRPr kumimoji="1" lang="en-US" altLang="ja-JP" dirty="0" smtClean="0"/>
          </a:p>
          <a:p>
            <a:r>
              <a:rPr kumimoji="1" lang="ja-JP" altLang="en-US" dirty="0" smtClean="0"/>
              <a:t>そして、プレゼン発表をしようと思う段階とは、全体像でとらえるとどの程度の立ち位置なのかとふと考えてみると、次のようなイメージかと思います。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37</a:t>
            </a:fld>
            <a:endParaRPr lang="ja-JP" altLang="en-US"/>
          </a:p>
        </p:txBody>
      </p:sp>
    </p:spTree>
    <p:extLst>
      <p:ext uri="{BB962C8B-B14F-4D97-AF65-F5344CB8AC3E}">
        <p14:creationId xmlns:p14="http://schemas.microsoft.com/office/powerpoint/2010/main" val="31702806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プレゼンの簡単な時系列です。</a:t>
            </a:r>
            <a:endParaRPr kumimoji="1" lang="en-US" altLang="ja-JP" dirty="0" smtClean="0"/>
          </a:p>
          <a:p>
            <a:r>
              <a:rPr kumimoji="1" lang="en-US" altLang="ja-JP" dirty="0" smtClean="0"/>
              <a:t>Lesson1</a:t>
            </a:r>
            <a:r>
              <a:rPr kumimoji="1" lang="ja-JP" altLang="en-US" dirty="0" smtClean="0"/>
              <a:t>のメモ作成から始まり、</a:t>
            </a:r>
            <a:r>
              <a:rPr kumimoji="1" lang="en-US" altLang="ja-JP" dirty="0" smtClean="0"/>
              <a:t>Lesson3</a:t>
            </a:r>
            <a:r>
              <a:rPr kumimoji="1" lang="ja-JP" altLang="en-US" dirty="0" smtClean="0"/>
              <a:t>の発表までを示した図になっています。</a:t>
            </a:r>
            <a:endParaRPr kumimoji="1" lang="en-US" altLang="ja-JP" dirty="0" smtClean="0"/>
          </a:p>
          <a:p>
            <a:r>
              <a:rPr kumimoji="1" lang="ja-JP" altLang="en-US" dirty="0" smtClean="0"/>
              <a:t>実際のところは「メモ作成」の前にもすることはあるでしょうし、発表が終わった後にもすることはあると思いますが、簡易的にはこのようなイメージかと思います。</a:t>
            </a:r>
            <a:endParaRPr kumimoji="1" lang="en-US" altLang="ja-JP" dirty="0" smtClean="0"/>
          </a:p>
          <a:p>
            <a:r>
              <a:rPr kumimoji="1" lang="ja-JP" altLang="en-US" dirty="0" smtClean="0"/>
              <a:t>現在地は、</a:t>
            </a:r>
            <a:r>
              <a:rPr kumimoji="1" lang="ja-JP" altLang="en-US" dirty="0" smtClean="0">
                <a:solidFill>
                  <a:srgbClr val="FF0000"/>
                </a:solidFill>
              </a:rPr>
              <a:t>赤矢印</a:t>
            </a:r>
            <a:r>
              <a:rPr kumimoji="1" lang="ja-JP" altLang="en-US" dirty="0" smtClean="0"/>
              <a:t>のところです。もうゴールが目前なわけです。</a:t>
            </a:r>
            <a:endParaRPr kumimoji="1" lang="en-US" altLang="ja-JP" dirty="0" smtClean="0"/>
          </a:p>
          <a:p>
            <a:r>
              <a:rPr kumimoji="1" lang="ja-JP" altLang="en-US" dirty="0" smtClean="0"/>
              <a:t>出来ればここでもう一度、初めに作成したメモの中で、設定したであろう「プレゼンの目的・ゴール」を振り返っていただきたいと思っています。</a:t>
            </a:r>
            <a:endParaRPr kumimoji="1" lang="en-US" altLang="ja-JP" dirty="0" smtClean="0"/>
          </a:p>
          <a:p>
            <a:r>
              <a:rPr kumimoji="1" lang="ja-JP" altLang="en-US" dirty="0" smtClean="0"/>
              <a:t>プレゼンはそのメモ作成からすべてが始まっている訳ですが、この軸となる目的の部分が様々な準備の過程で曖昧になっている可能性があります。当初の目的が、事業の周知なのか、出資者を募ることなのか、うっかり主張を間違えると全く意味のないプレゼンに終わってしまう危険性があります。気を付けるように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38</a:t>
            </a:fld>
            <a:endParaRPr lang="ja-JP" altLang="en-US"/>
          </a:p>
        </p:txBody>
      </p:sp>
    </p:spTree>
    <p:extLst>
      <p:ext uri="{BB962C8B-B14F-4D97-AF65-F5344CB8AC3E}">
        <p14:creationId xmlns:p14="http://schemas.microsoft.com/office/powerpoint/2010/main" val="34313097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プレゼンでは、発表して終わりではなく、質疑応答がセットでついている場合が多かったりします。ご自身の大学の卒論発表会とかでも思い出していただければなんとなく分かるかと思います。プレゼンの聴講者は、当然ここに疑問を持って質疑を投げてくるはずだといういわゆるスキを資料の中に作ることで、有意義な質疑応答のやり取りを行うことが出来たりもします。ものは考えようなのですが、主催者側から与えられたプレゼン時間が</a:t>
            </a:r>
            <a:r>
              <a:rPr kumimoji="1" lang="en-US" altLang="ja-JP" dirty="0" smtClean="0"/>
              <a:t>15</a:t>
            </a:r>
            <a:r>
              <a:rPr kumimoji="1" lang="ja-JP" altLang="en-US" dirty="0" smtClean="0"/>
              <a:t>分、質疑応答の時間を</a:t>
            </a:r>
            <a:r>
              <a:rPr kumimoji="1" lang="en-US" altLang="ja-JP" dirty="0" smtClean="0"/>
              <a:t>10</a:t>
            </a:r>
            <a:r>
              <a:rPr kumimoji="1" lang="ja-JP" altLang="en-US" dirty="0" smtClean="0"/>
              <a:t>分という状況があるとします。相手の貴重な時間を与えられているわけですから本来長ければ長いほどありがたいわけです。まずプレゼンの</a:t>
            </a:r>
            <a:r>
              <a:rPr kumimoji="1" lang="en-US" altLang="ja-JP" dirty="0" smtClean="0"/>
              <a:t>15</a:t>
            </a:r>
            <a:r>
              <a:rPr kumimoji="1" lang="ja-JP" altLang="en-US" dirty="0" smtClean="0"/>
              <a:t>分は好きなように使うことができますが、質疑応答の</a:t>
            </a:r>
            <a:r>
              <a:rPr kumimoji="1" lang="en-US" altLang="ja-JP" dirty="0" smtClean="0"/>
              <a:t>10</a:t>
            </a:r>
            <a:r>
              <a:rPr kumimoji="1" lang="ja-JP" altLang="en-US" dirty="0" smtClean="0"/>
              <a:t>分については、聴講者からの質問が途切れた段階で</a:t>
            </a:r>
            <a:r>
              <a:rPr kumimoji="1" lang="en-US" altLang="ja-JP" dirty="0" smtClean="0"/>
              <a:t>10</a:t>
            </a:r>
            <a:r>
              <a:rPr kumimoji="1" lang="ja-JP" altLang="en-US" dirty="0" smtClean="0"/>
              <a:t>分に満たなくても打ち切られるかもしれません。ですので、本来プレゼンの</a:t>
            </a:r>
            <a:r>
              <a:rPr kumimoji="1" lang="en-US" altLang="ja-JP" dirty="0" smtClean="0"/>
              <a:t>15</a:t>
            </a:r>
            <a:r>
              <a:rPr kumimoji="1" lang="ja-JP" altLang="en-US" dirty="0" smtClean="0"/>
              <a:t>分内に収めるべき内容を、質疑応答の</a:t>
            </a:r>
            <a:r>
              <a:rPr kumimoji="1" lang="en-US" altLang="ja-JP" dirty="0" smtClean="0"/>
              <a:t>10</a:t>
            </a:r>
            <a:r>
              <a:rPr kumimoji="1" lang="ja-JP" altLang="en-US" dirty="0" smtClean="0"/>
              <a:t>分間に回すことができれば、フルで</a:t>
            </a:r>
            <a:r>
              <a:rPr kumimoji="1" lang="en-US" altLang="ja-JP" dirty="0" smtClean="0"/>
              <a:t>25</a:t>
            </a:r>
            <a:r>
              <a:rPr kumimoji="1" lang="ja-JP" altLang="en-US" dirty="0" smtClean="0"/>
              <a:t>分をプレゼン時間かのように使うこともできるかもしれません。</a:t>
            </a:r>
            <a:endParaRPr kumimoji="1" lang="en-US" altLang="ja-JP" dirty="0" smtClean="0"/>
          </a:p>
          <a:p>
            <a:r>
              <a:rPr kumimoji="1" lang="ja-JP" altLang="en-US" dirty="0" smtClean="0"/>
              <a:t>非常にレベルの高い話をしていますので、余裕がある方は参考にしてください。ちなみに僕にはそんなことはできません。</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39</a:t>
            </a:fld>
            <a:endParaRPr lang="ja-JP" altLang="en-US"/>
          </a:p>
        </p:txBody>
      </p:sp>
    </p:spTree>
    <p:extLst>
      <p:ext uri="{BB962C8B-B14F-4D97-AF65-F5344CB8AC3E}">
        <p14:creationId xmlns:p14="http://schemas.microsoft.com/office/powerpoint/2010/main" val="1807867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（読む）の内容に入っていきたいと思います。</a:t>
            </a:r>
            <a:endParaRPr kumimoji="1" lang="en-US" altLang="ja-JP" dirty="0" smtClean="0"/>
          </a:p>
          <a:p>
            <a:r>
              <a:rPr kumimoji="1" lang="ja-JP" altLang="en-US" dirty="0" smtClean="0"/>
              <a:t>本日の研修資料は、必要な部分を除き配布はしておりません。終了後にデータ形式で共有いたしますので、研修の間はできるだけ前の方を向いていただけるとありがたいです。</a:t>
            </a:r>
            <a:endParaRPr kumimoji="1" lang="en-US" altLang="ja-JP" dirty="0" smtClean="0"/>
          </a:p>
          <a:p>
            <a:r>
              <a:rPr kumimoji="1" lang="ja-JP" altLang="en-US" dirty="0" smtClean="0"/>
              <a:t>本日の実施項目は大きな括りで４つのパートに分かれています。基本的には講義形式で聞いていただくところがほとんどになりますが、少しだけワークを挟んだりしていきます。</a:t>
            </a:r>
            <a:endParaRPr kumimoji="1" lang="en-US" altLang="ja-JP" dirty="0" smtClean="0"/>
          </a:p>
          <a:p>
            <a:r>
              <a:rPr kumimoji="1" lang="ja-JP" altLang="en-US" dirty="0" smtClean="0"/>
              <a:t>そして次回</a:t>
            </a:r>
            <a:endParaRPr kumimoji="1" lang="en-US" altLang="ja-JP" dirty="0" smtClean="0"/>
          </a:p>
          <a:p>
            <a:r>
              <a:rPr kumimoji="1" lang="en-US" altLang="ja-JP" dirty="0" smtClean="0"/>
              <a:t>※</a:t>
            </a:r>
            <a:r>
              <a:rPr kumimoji="1" lang="ja-JP" altLang="en-US" dirty="0" smtClean="0"/>
              <a:t>（</a:t>
            </a:r>
            <a:r>
              <a:rPr kumimoji="1" lang="en-US" altLang="ja-JP" dirty="0" smtClean="0"/>
              <a:t>12/16</a:t>
            </a:r>
            <a:r>
              <a:rPr kumimoji="1" lang="ja-JP" altLang="en-US" dirty="0" smtClean="0"/>
              <a:t>）に行います「プレゼンテーション入門②」研修では、実際にプレゼンテーションを各自で作成してきてもらい相互評価をし合う場にしたいと思っています。</a:t>
            </a:r>
            <a:endParaRPr kumimoji="1" lang="en-US" altLang="ja-JP" dirty="0" smtClean="0"/>
          </a:p>
          <a:p>
            <a:r>
              <a:rPr kumimoji="1" lang="ja-JP" altLang="en-US" dirty="0" smtClean="0"/>
              <a:t>研修冒頭でさらっとハードル高めなことを言いましたが、はっぱをかける意味も込めまして、冒頭でお伝えさせていただきました。</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a:t>
            </a:fld>
            <a:endParaRPr lang="ja-JP" altLang="en-US"/>
          </a:p>
        </p:txBody>
      </p:sp>
    </p:spTree>
    <p:extLst>
      <p:ext uri="{BB962C8B-B14F-4D97-AF65-F5344CB8AC3E}">
        <p14:creationId xmlns:p14="http://schemas.microsoft.com/office/powerpoint/2010/main" val="19141475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仮に一生懸命準備を重ねてきても、その日の参加者層によっては、プレゼンの発表の方向性がニーズから反れている場合もあります。できる限り相手の表情を観察してどの程度理解して付いて来られているのかを確認するようにしてください。本日の研修では、全てのスライド資料の配布はしませんと初めに申し上げましたが、その際にできる限り前を向いてくださいと言ったのを覚えてる方はいらっしゃいますでしょうか？あの言葉の真意は、表情を僕に見せてくださいという意図から来ていたものです。つまづいたりしていそうなところがあれば、フォローに入ったりですとか、このスライドは飛ばしてしまおうですとか検討できるようにそういう対応を今回はさせていただきました。市役所内の研修で資料を配布しない研修って僕はあまり記憶ないので、ちょっと特殊かもしれません。そういったところも是非、参考に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40</a:t>
            </a:fld>
            <a:endParaRPr lang="ja-JP" altLang="en-US"/>
          </a:p>
        </p:txBody>
      </p:sp>
    </p:spTree>
    <p:extLst>
      <p:ext uri="{BB962C8B-B14F-4D97-AF65-F5344CB8AC3E}">
        <p14:creationId xmlns:p14="http://schemas.microsoft.com/office/powerpoint/2010/main" val="11123979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人間が１分で伝えられる適切な文章量は</a:t>
            </a:r>
            <a:r>
              <a:rPr kumimoji="1" lang="en-US" altLang="ja-JP" dirty="0" smtClean="0"/>
              <a:t>400</a:t>
            </a:r>
            <a:r>
              <a:rPr kumimoji="1" lang="ja-JP" altLang="en-US" dirty="0" smtClean="0"/>
              <a:t>文字程度だそうです。ただこれは１枚前のスライドでもお伝えした通り、当日の参加者の表情を見ながら多少は増減させるべきところだと思っています。一番初めのアイスブレイクで１分ぴったりで話す感覚を養っていただいたかと思います。後ほど出てくる</a:t>
            </a:r>
            <a:r>
              <a:rPr kumimoji="1" lang="en-US" altLang="ja-JP" dirty="0" smtClean="0"/>
              <a:t>Lesson4</a:t>
            </a:r>
            <a:r>
              <a:rPr kumimoji="1" lang="ja-JP" altLang="en-US" dirty="0" smtClean="0"/>
              <a:t>では、１分で</a:t>
            </a:r>
            <a:r>
              <a:rPr kumimoji="1" lang="en-US" altLang="ja-JP" dirty="0" smtClean="0"/>
              <a:t>400</a:t>
            </a:r>
            <a:r>
              <a:rPr kumimoji="1" lang="ja-JP" altLang="en-US" dirty="0" smtClean="0"/>
              <a:t>文字を話す感覚を養っていただく機会を用意していますので、心の準備をしていただければと思います。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41</a:t>
            </a:fld>
            <a:endParaRPr lang="ja-JP" altLang="en-US"/>
          </a:p>
        </p:txBody>
      </p:sp>
    </p:spTree>
    <p:extLst>
      <p:ext uri="{BB962C8B-B14F-4D97-AF65-F5344CB8AC3E}">
        <p14:creationId xmlns:p14="http://schemas.microsoft.com/office/powerpoint/2010/main" val="16499409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先程、プレゼンの全体像のお話をした際に、発表したら終わりのような言い方をしていましたが、実際はそうではありません。反省点を次に生かす必要があります。さっきまで使っていたプレゼン資料を用いての発表が今回で仮に最後だとしても、反省点は以後のプレゼンに必ず生きてくるはずですので、プレゼンの中で、当初の目的を完遂することができたのか、与えられた時間内で収めることができたのか、そういった部分を是非確認するようにしてください。経験を積み重ねながら、肌感覚でプレゼン技術を身につけていきましょう。</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42</a:t>
            </a:fld>
            <a:endParaRPr lang="ja-JP" altLang="en-US"/>
          </a:p>
        </p:txBody>
      </p:sp>
    </p:spTree>
    <p:extLst>
      <p:ext uri="{BB962C8B-B14F-4D97-AF65-F5344CB8AC3E}">
        <p14:creationId xmlns:p14="http://schemas.microsoft.com/office/powerpoint/2010/main" val="27705891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881743">
              <a:spcBef>
                <a:spcPct val="0"/>
              </a:spcBef>
              <a:defRPr/>
            </a:pPr>
            <a:r>
              <a:rPr lang="en-US" altLang="ja-JP" dirty="0">
                <a:latin typeface="Meiryo UI" panose="020B0604030504040204" pitchFamily="50" charset="-128"/>
                <a:ea typeface="Meiryo UI" panose="020B0604030504040204" pitchFamily="50" charset="-128"/>
              </a:rPr>
              <a:t>Lesson</a:t>
            </a:r>
            <a:r>
              <a:rPr lang="ja-JP" altLang="en-US" dirty="0">
                <a:latin typeface="Meiryo UI" panose="020B0604030504040204" pitchFamily="50" charset="-128"/>
                <a:ea typeface="Meiryo UI" panose="020B0604030504040204" pitchFamily="50" charset="-128"/>
              </a:rPr>
              <a:t>４．プレゼンを（試しに）やってみよう</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①お題：「あなたの仕事が誰に対してどう役に立っている？」</a:t>
            </a:r>
            <a:r>
              <a:rPr lang="ja-JP" altLang="en-US" dirty="0" smtClean="0">
                <a:latin typeface="Meiryo UI" panose="020B0604030504040204" pitchFamily="50" charset="-128"/>
                <a:ea typeface="Meiryo UI" panose="020B0604030504040204" pitchFamily="50" charset="-128"/>
              </a:rPr>
              <a:t>をペアの</a:t>
            </a:r>
            <a:r>
              <a:rPr lang="ja-JP" altLang="en-US" dirty="0">
                <a:latin typeface="Meiryo UI" panose="020B0604030504040204" pitchFamily="50" charset="-128"/>
                <a:ea typeface="Meiryo UI" panose="020B0604030504040204" pitchFamily="50" charset="-128"/>
              </a:rPr>
              <a:t>方に「１分（</a:t>
            </a:r>
            <a:r>
              <a:rPr lang="en-US" altLang="ja-JP" dirty="0">
                <a:latin typeface="Meiryo UI" panose="020B0604030504040204" pitchFamily="50" charset="-128"/>
                <a:ea typeface="Meiryo UI" panose="020B0604030504040204" pitchFamily="50" charset="-128"/>
              </a:rPr>
              <a:t>400</a:t>
            </a:r>
            <a:r>
              <a:rPr lang="ja-JP" altLang="en-US" dirty="0">
                <a:latin typeface="Meiryo UI" panose="020B0604030504040204" pitchFamily="50" charset="-128"/>
                <a:ea typeface="Meiryo UI" panose="020B0604030504040204" pitchFamily="50" charset="-128"/>
              </a:rPr>
              <a:t>文字）」で発表していただきます。</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まずは、何をペアの方に向けて発表するのか個人作業で考える時間を５分間取ります。お手元に原稿用紙を配布していますので、</a:t>
            </a:r>
            <a:r>
              <a:rPr lang="en-US" altLang="ja-JP" dirty="0">
                <a:latin typeface="Meiryo UI" panose="020B0604030504040204" pitchFamily="50" charset="-128"/>
                <a:ea typeface="Meiryo UI" panose="020B0604030504040204" pitchFamily="50" charset="-128"/>
              </a:rPr>
              <a:t>400</a:t>
            </a:r>
            <a:r>
              <a:rPr lang="ja-JP" altLang="en-US" dirty="0">
                <a:latin typeface="Meiryo UI" panose="020B0604030504040204" pitchFamily="50" charset="-128"/>
                <a:ea typeface="Meiryo UI" panose="020B0604030504040204" pitchFamily="50" charset="-128"/>
              </a:rPr>
              <a:t>文字の目安に使っていただきたいと思いますが、５分で</a:t>
            </a:r>
            <a:r>
              <a:rPr lang="en-US" altLang="ja-JP" dirty="0">
                <a:latin typeface="Meiryo UI" panose="020B0604030504040204" pitchFamily="50" charset="-128"/>
                <a:ea typeface="Meiryo UI" panose="020B0604030504040204" pitchFamily="50" charset="-128"/>
              </a:rPr>
              <a:t>400</a:t>
            </a:r>
            <a:r>
              <a:rPr lang="ja-JP" altLang="en-US" dirty="0">
                <a:latin typeface="Meiryo UI" panose="020B0604030504040204" pitchFamily="50" charset="-128"/>
                <a:ea typeface="Meiryo UI" panose="020B0604030504040204" pitchFamily="50" charset="-128"/>
              </a:rPr>
              <a:t>文字埋めるのはおそらく無理ですので、次のスライドのように原稿用紙を使っていただきたいと思います。</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（次ページ）</a:t>
            </a:r>
            <a:endParaRPr lang="en-US" altLang="ja-JP" dirty="0">
              <a:latin typeface="Meiryo UI" panose="020B0604030504040204" pitchFamily="50" charset="-128"/>
              <a:ea typeface="Meiryo UI" panose="020B0604030504040204" pitchFamily="50" charset="-128"/>
            </a:endParaRPr>
          </a:p>
          <a:p>
            <a:pPr>
              <a:spcBef>
                <a:spcPct val="0"/>
              </a:spcBef>
              <a:buFontTx/>
              <a:buNone/>
            </a:pP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（戻る）</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個人作業が終了後、まずペアのうちの１人が相手に対して発表をしていただきます。その際にも是非１分を測ってあげてください。</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その発表に対して、聞いていたペアは感想を言ってあげてください。そして発表した本人も、自身の発表がどうだったのか反省点があるのか等の感想を話してください。</a:t>
            </a:r>
            <a:endParaRPr lang="en-US" altLang="ja-JP" dirty="0">
              <a:latin typeface="Meiryo UI" panose="020B0604030504040204" pitchFamily="50" charset="-128"/>
              <a:ea typeface="Meiryo UI" panose="020B0604030504040204" pitchFamily="50" charset="-128"/>
            </a:endParaRPr>
          </a:p>
          <a:p>
            <a:pPr>
              <a:spcBef>
                <a:spcPct val="0"/>
              </a:spcBef>
              <a:buFontTx/>
              <a:buNone/>
            </a:pPr>
            <a:r>
              <a:rPr lang="ja-JP" altLang="en-US" dirty="0">
                <a:latin typeface="Meiryo UI" panose="020B0604030504040204" pitchFamily="50" charset="-128"/>
                <a:ea typeface="Meiryo UI" panose="020B0604030504040204" pitchFamily="50" charset="-128"/>
              </a:rPr>
              <a:t>ここまでで５分確保します。発表する方を交代して、再度５分間取ります。</a:t>
            </a:r>
            <a:endParaRPr lang="en-US" altLang="ja-JP" dirty="0">
              <a:latin typeface="Meiryo UI" panose="020B0604030504040204" pitchFamily="50" charset="-128"/>
              <a:ea typeface="Meiryo UI" panose="020B0604030504040204" pitchFamily="50" charset="-128"/>
            </a:endParaRPr>
          </a:p>
          <a:p>
            <a:pPr>
              <a:spcBef>
                <a:spcPct val="0"/>
              </a:spcBef>
              <a:buFontTx/>
              <a:buNone/>
            </a:pPr>
            <a:endParaRPr lang="en-US" altLang="ja-JP" dirty="0">
              <a:latin typeface="Meiryo UI" panose="020B0604030504040204" pitchFamily="50" charset="-128"/>
              <a:ea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43</a:t>
            </a:fld>
            <a:endParaRPr lang="ja-JP" altLang="en-US"/>
          </a:p>
        </p:txBody>
      </p:sp>
    </p:spTree>
    <p:extLst>
      <p:ext uri="{BB962C8B-B14F-4D97-AF65-F5344CB8AC3E}">
        <p14:creationId xmlns:p14="http://schemas.microsoft.com/office/powerpoint/2010/main" val="33856691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こんなイメージです。完璧に</a:t>
            </a:r>
            <a:r>
              <a:rPr kumimoji="1" lang="en-US" altLang="ja-JP" dirty="0" smtClean="0"/>
              <a:t>400</a:t>
            </a:r>
            <a:r>
              <a:rPr kumimoji="1" lang="ja-JP" altLang="en-US" dirty="0" smtClean="0"/>
              <a:t>文字である必要はありません。あくまで目安で結構です。</a:t>
            </a:r>
            <a:endParaRPr kumimoji="1" lang="en-US" altLang="ja-JP" dirty="0" smtClean="0"/>
          </a:p>
          <a:p>
            <a:r>
              <a:rPr kumimoji="1" lang="ja-JP" altLang="en-US" dirty="0" smtClean="0"/>
              <a:t>原稿用紙になじみのない方は、</a:t>
            </a:r>
            <a:r>
              <a:rPr kumimoji="1" lang="en-US" altLang="ja-JP" dirty="0" smtClean="0"/>
              <a:t>A</a:t>
            </a:r>
            <a:r>
              <a:rPr kumimoji="1" lang="ja-JP" altLang="en-US" dirty="0" smtClean="0"/>
              <a:t>４の白紙用紙を御利用ください。ワードの立ち上げ時の初期設定では、１行で</a:t>
            </a:r>
            <a:r>
              <a:rPr kumimoji="1" lang="en-US" altLang="ja-JP" dirty="0" smtClean="0"/>
              <a:t>40</a:t>
            </a:r>
            <a:r>
              <a:rPr kumimoji="1" lang="ja-JP" altLang="en-US" dirty="0" smtClean="0"/>
              <a:t>文字程度が入る設定になっていますので、</a:t>
            </a:r>
            <a:endParaRPr kumimoji="1" lang="en-US" altLang="ja-JP" dirty="0" smtClean="0"/>
          </a:p>
          <a:p>
            <a:r>
              <a:rPr kumimoji="1" lang="ja-JP" altLang="en-US" dirty="0" smtClean="0"/>
              <a:t>ワード</a:t>
            </a:r>
            <a:r>
              <a:rPr kumimoji="1" lang="en-US" altLang="ja-JP" dirty="0" smtClean="0"/>
              <a:t>10</a:t>
            </a:r>
            <a:r>
              <a:rPr kumimoji="1" lang="ja-JP" altLang="en-US" dirty="0" smtClean="0"/>
              <a:t>行分とお考えいただいて作成いただいても結構です。</a:t>
            </a:r>
            <a:endParaRPr kumimoji="1" lang="en-US" altLang="ja-JP" dirty="0" smtClean="0"/>
          </a:p>
          <a:p>
            <a:endParaRPr kumimoji="1" lang="en-US" altLang="ja-JP" dirty="0" smtClean="0"/>
          </a:p>
          <a:p>
            <a:r>
              <a:rPr kumimoji="1" lang="ja-JP" altLang="en-US" dirty="0" smtClean="0"/>
              <a:t>（前ページに戻る）</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44</a:t>
            </a:fld>
            <a:endParaRPr lang="ja-JP" altLang="en-US"/>
          </a:p>
        </p:txBody>
      </p:sp>
    </p:spTree>
    <p:extLst>
      <p:ext uri="{BB962C8B-B14F-4D97-AF65-F5344CB8AC3E}">
        <p14:creationId xmlns:p14="http://schemas.microsoft.com/office/powerpoint/2010/main" val="32360510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実は宿題を用意しています。</a:t>
            </a:r>
            <a:endParaRPr kumimoji="1" lang="en-US" altLang="ja-JP" dirty="0" smtClean="0"/>
          </a:p>
          <a:p>
            <a:r>
              <a:rPr kumimoji="1" lang="ja-JP" altLang="en-US" dirty="0" smtClean="0"/>
              <a:t>「プレゼンを本格的にやってみよう」ということで、先程の</a:t>
            </a:r>
            <a:r>
              <a:rPr kumimoji="1" lang="en-US" altLang="ja-JP" dirty="0" smtClean="0"/>
              <a:t>Lesson4</a:t>
            </a:r>
            <a:r>
              <a:rPr kumimoji="1" lang="ja-JP" altLang="en-US" dirty="0" smtClean="0"/>
              <a:t>のワークの内容をプレゼン資料へブラッシュアップしていただくイメージを持っています。</a:t>
            </a:r>
            <a:endParaRPr kumimoji="1" lang="en-US" altLang="ja-JP" dirty="0" smtClean="0"/>
          </a:p>
          <a:p>
            <a:pPr defTabSz="881743">
              <a:defRPr/>
            </a:pPr>
            <a:r>
              <a:rPr lang="ja-JP" altLang="en-US" dirty="0">
                <a:latin typeface="Meiryo UI" panose="020B0604030504040204" pitchFamily="50" charset="-128"/>
                <a:ea typeface="Meiryo UI" panose="020B0604030504040204" pitchFamily="50" charset="-128"/>
              </a:rPr>
              <a:t>引き続き、お題は「あなたの仕事が誰に対してどう役に立っている？」で、時間は</a:t>
            </a:r>
            <a:r>
              <a:rPr lang="en-US" altLang="ja-JP" dirty="0">
                <a:latin typeface="Meiryo UI" panose="020B0604030504040204" pitchFamily="50" charset="-128"/>
                <a:ea typeface="Meiryo UI" panose="020B0604030504040204" pitchFamily="50" charset="-128"/>
              </a:rPr>
              <a:t>5</a:t>
            </a:r>
            <a:r>
              <a:rPr lang="ja-JP" altLang="en-US" dirty="0">
                <a:latin typeface="Meiryo UI" panose="020B0604030504040204" pitchFamily="50" charset="-128"/>
                <a:ea typeface="Meiryo UI" panose="020B0604030504040204" pitchFamily="50" charset="-128"/>
              </a:rPr>
              <a:t>分間、誰のためにプレゼンを行うのか事前に設定して作成にあたってください。</a:t>
            </a:r>
            <a:endParaRPr lang="en-US" altLang="ja-JP" dirty="0">
              <a:latin typeface="Meiryo UI" panose="020B0604030504040204" pitchFamily="50" charset="-128"/>
              <a:ea typeface="Meiryo UI" panose="020B0604030504040204" pitchFamily="50" charset="-128"/>
            </a:endParaRPr>
          </a:p>
          <a:p>
            <a:pPr defTabSz="881743">
              <a:defRPr/>
            </a:pPr>
            <a:r>
              <a:rPr lang="ja-JP" altLang="en-US" dirty="0">
                <a:latin typeface="Meiryo UI" panose="020B0604030504040204" pitchFamily="50" charset="-128"/>
                <a:ea typeface="Meiryo UI" panose="020B0604030504040204" pitchFamily="50" charset="-128"/>
              </a:rPr>
              <a:t>今日学んでいただいた知識をフル活用して宿題にあたっていただきたいと思っています。パワポをつくってきてくださいとは、指定はしませんので、紙芝居でも大歓迎です。</a:t>
            </a:r>
            <a:endParaRPr kumimoji="1" lang="en-US" altLang="ja-JP" dirty="0" smtClean="0"/>
          </a:p>
          <a:p>
            <a:endParaRPr kumimoji="1" lang="en-US" altLang="ja-JP" dirty="0" smtClean="0"/>
          </a:p>
          <a:p>
            <a:r>
              <a:rPr kumimoji="1" lang="ja-JP" altLang="en-US" dirty="0" smtClean="0"/>
              <a:t>次回の研修が</a:t>
            </a:r>
            <a:endParaRPr kumimoji="1" lang="en-US" altLang="ja-JP" dirty="0" smtClean="0"/>
          </a:p>
          <a:p>
            <a:r>
              <a:rPr kumimoji="1" lang="en-US" altLang="ja-JP" dirty="0" smtClean="0"/>
              <a:t>※</a:t>
            </a:r>
            <a:r>
              <a:rPr kumimoji="1" lang="ja-JP" altLang="en-US" dirty="0" smtClean="0"/>
              <a:t>（</a:t>
            </a:r>
            <a:r>
              <a:rPr kumimoji="1" lang="en-US" altLang="ja-JP" dirty="0" smtClean="0"/>
              <a:t>12/14</a:t>
            </a:r>
            <a:r>
              <a:rPr kumimoji="1" lang="ja-JP" altLang="en-US" dirty="0" smtClean="0"/>
              <a:t>（木）</a:t>
            </a:r>
            <a:r>
              <a:rPr kumimoji="1" lang="en-US" altLang="ja-JP" dirty="0" smtClean="0"/>
              <a:t>10</a:t>
            </a:r>
            <a:r>
              <a:rPr kumimoji="1" lang="ja-JP" altLang="en-US" dirty="0" smtClean="0"/>
              <a:t>時～＠分庁舎</a:t>
            </a:r>
            <a:r>
              <a:rPr kumimoji="1" lang="en-US" altLang="ja-JP" dirty="0" smtClean="0"/>
              <a:t>2F</a:t>
            </a:r>
            <a:r>
              <a:rPr kumimoji="1" lang="ja-JP" altLang="en-US" dirty="0" smtClean="0"/>
              <a:t>　大会議室　）を予定していますが、そこでは講義形式ではなく、参加者のプレゼン発表のみを予定しています。</a:t>
            </a:r>
            <a:endParaRPr kumimoji="1" lang="en-US" altLang="ja-JP" dirty="0" smtClean="0"/>
          </a:p>
          <a:p>
            <a:r>
              <a:rPr kumimoji="1" lang="ja-JP" altLang="en-US" dirty="0" smtClean="0"/>
              <a:t>データで提出できる方に関しては、研修前日の</a:t>
            </a:r>
            <a:endParaRPr kumimoji="1" lang="en-US" altLang="ja-JP" dirty="0" smtClean="0"/>
          </a:p>
          <a:p>
            <a:r>
              <a:rPr kumimoji="1" lang="en-US" altLang="ja-JP" dirty="0" smtClean="0"/>
              <a:t>※</a:t>
            </a:r>
            <a:r>
              <a:rPr kumimoji="1" lang="ja-JP" altLang="en-US" dirty="0" smtClean="0"/>
              <a:t>（</a:t>
            </a:r>
            <a:r>
              <a:rPr kumimoji="1" lang="en-US" altLang="ja-JP" dirty="0" smtClean="0"/>
              <a:t>12/13</a:t>
            </a:r>
            <a:r>
              <a:rPr kumimoji="1" lang="ja-JP" altLang="en-US" dirty="0" smtClean="0"/>
              <a:t>（水））の正午</a:t>
            </a:r>
            <a:r>
              <a:rPr kumimoji="1" lang="en-US" altLang="ja-JP" dirty="0" smtClean="0"/>
              <a:t>12</a:t>
            </a:r>
            <a:r>
              <a:rPr kumimoji="1" lang="ja-JP" altLang="en-US" dirty="0" smtClean="0"/>
              <a:t>時までに宿題提出用</a:t>
            </a:r>
            <a:r>
              <a:rPr kumimoji="1" lang="en-US" altLang="ja-JP" dirty="0" err="1" smtClean="0"/>
              <a:t>LoGo</a:t>
            </a:r>
            <a:r>
              <a:rPr kumimoji="1" lang="ja-JP" altLang="en-US" dirty="0" smtClean="0"/>
              <a:t>フォームから提出いただきます。</a:t>
            </a:r>
            <a:endParaRPr kumimoji="1" lang="en-US" altLang="ja-JP" dirty="0" smtClean="0"/>
          </a:p>
          <a:p>
            <a:r>
              <a:rPr kumimoji="1" lang="ja-JP" altLang="en-US" dirty="0" smtClean="0"/>
              <a:t>本日の研修が終わりましたら、アンケートへの回答や宿題の提出についてのご案内をメールにて送付いたします。</a:t>
            </a:r>
            <a:endParaRPr kumimoji="1" lang="en-US" altLang="ja-JP" dirty="0" smtClean="0"/>
          </a:p>
          <a:p>
            <a:r>
              <a:rPr kumimoji="1" lang="ja-JP" altLang="en-US" dirty="0" smtClean="0"/>
              <a:t>アンケートの中に本日の研修資料もダウンロードいただけるようにしております。</a:t>
            </a:r>
            <a:endParaRPr kumimoji="1" lang="en-US" altLang="ja-JP" dirty="0" smtClean="0"/>
          </a:p>
          <a:p>
            <a:endParaRPr kumimoji="1" lang="en-US" altLang="ja-JP" dirty="0" smtClean="0"/>
          </a:p>
          <a:p>
            <a:pPr defTabSz="881743"/>
            <a:r>
              <a:rPr lang="ja-JP" altLang="en-US" dirty="0">
                <a:latin typeface="Meiryo UI" panose="020B0604030504040204" pitchFamily="50" charset="-128"/>
                <a:ea typeface="Meiryo UI" panose="020B0604030504040204" pitchFamily="50" charset="-128"/>
              </a:rPr>
              <a:t>もくもく会の開催</a:t>
            </a:r>
            <a:endParaRPr lang="en-US" altLang="ja-JP" dirty="0">
              <a:latin typeface="Meiryo UI" panose="020B0604030504040204" pitchFamily="50" charset="-128"/>
              <a:ea typeface="Meiryo UI" panose="020B0604030504040204" pitchFamily="50" charset="-128"/>
            </a:endParaRPr>
          </a:p>
          <a:p>
            <a:pPr defTabSz="881743"/>
            <a:r>
              <a:rPr lang="ja-JP" altLang="en-US" dirty="0">
                <a:latin typeface="Meiryo UI" panose="020B0604030504040204" pitchFamily="50" charset="-128"/>
                <a:ea typeface="Meiryo UI" panose="020B0604030504040204" pitchFamily="50" charset="-128"/>
              </a:rPr>
              <a:t>宿題を職場ではやりづらいなーですとか（職場にいると窓口対応や電話対応もあるかと思いますし）、こういったところ相談しながら進めたいなーとかある方もいらっしゃるかと思います。</a:t>
            </a:r>
            <a:endParaRPr lang="en-US" altLang="ja-JP" dirty="0">
              <a:latin typeface="Meiryo UI" panose="020B0604030504040204" pitchFamily="50" charset="-128"/>
              <a:ea typeface="Meiryo UI" panose="020B0604030504040204" pitchFamily="50" charset="-128"/>
            </a:endParaRPr>
          </a:p>
          <a:p>
            <a:pPr defTabSz="881743"/>
            <a:r>
              <a:rPr lang="ja-JP" altLang="en-US" dirty="0">
                <a:latin typeface="Meiryo UI" panose="020B0604030504040204" pitchFamily="50" charset="-128"/>
                <a:ea typeface="Meiryo UI" panose="020B0604030504040204" pitchFamily="50" charset="-128"/>
              </a:rPr>
              <a:t>そういった方用に相談しながら宿題に取組める場を作りました。もくもく作業できる環境ということで「もくもく会」という名前です</a:t>
            </a:r>
            <a:r>
              <a:rPr lang="ja-JP" altLang="en-US" dirty="0" smtClean="0">
                <a:latin typeface="Meiryo UI" panose="020B0604030504040204" pitchFamily="50" charset="-128"/>
                <a:ea typeface="Meiryo UI" panose="020B0604030504040204" pitchFamily="50" charset="-128"/>
              </a:rPr>
              <a:t>。</a:t>
            </a:r>
            <a:endParaRPr lang="en-US" altLang="ja-JP" dirty="0" smtClean="0">
              <a:latin typeface="Meiryo UI" panose="020B0604030504040204" pitchFamily="50" charset="-128"/>
              <a:ea typeface="Meiryo UI" panose="020B0604030504040204" pitchFamily="50" charset="-128"/>
            </a:endParaRPr>
          </a:p>
          <a:p>
            <a:pPr defTabSz="881743"/>
            <a:r>
              <a:rPr lang="en-US" altLang="ja-JP" dirty="0" smtClean="0">
                <a:latin typeface="Meiryo UI" panose="020B0604030504040204" pitchFamily="50" charset="-128"/>
                <a:ea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rPr>
              <a:t>（１１月</a:t>
            </a:r>
            <a:r>
              <a:rPr lang="ja-JP" altLang="en-US" dirty="0">
                <a:latin typeface="Meiryo UI" panose="020B0604030504040204" pitchFamily="50" charset="-128"/>
                <a:ea typeface="Meiryo UI" panose="020B0604030504040204" pitchFamily="50" charset="-128"/>
              </a:rPr>
              <a:t>３０日（木）</a:t>
            </a:r>
            <a:r>
              <a:rPr lang="en-US" altLang="ja-JP" dirty="0">
                <a:latin typeface="Meiryo UI" panose="020B0604030504040204" pitchFamily="50" charset="-128"/>
                <a:ea typeface="Meiryo UI" panose="020B0604030504040204" pitchFamily="50" charset="-128"/>
              </a:rPr>
              <a:t>0930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1145</a:t>
            </a:r>
            <a:r>
              <a:rPr lang="ja-JP" altLang="en-US" dirty="0">
                <a:latin typeface="Meiryo UI" panose="020B0604030504040204" pitchFamily="50" charset="-128"/>
                <a:ea typeface="Meiryo UI" panose="020B0604030504040204" pitchFamily="50" charset="-128"/>
              </a:rPr>
              <a:t> 場所は電子会議室です</a:t>
            </a:r>
            <a:r>
              <a:rPr lang="ja-JP" altLang="en-US" dirty="0" smtClean="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pPr defTabSz="881743"/>
            <a:r>
              <a:rPr lang="ja-JP" altLang="en-US" dirty="0">
                <a:latin typeface="Meiryo UI" panose="020B0604030504040204" pitchFamily="50" charset="-128"/>
                <a:ea typeface="Meiryo UI" panose="020B0604030504040204" pitchFamily="50" charset="-128"/>
              </a:rPr>
              <a:t>今日参加いただいている方、全員のスケジュールには既に登録済です。あくまで自由参加ですので、自分１人でできますという場合はもちろんそれで結構です。</a:t>
            </a:r>
            <a:endParaRPr lang="en-US" altLang="ja-JP" dirty="0">
              <a:latin typeface="Meiryo UI" panose="020B0604030504040204" pitchFamily="50" charset="-128"/>
              <a:ea typeface="Meiryo UI" panose="020B0604030504040204" pitchFamily="50" charset="-128"/>
            </a:endParaRPr>
          </a:p>
          <a:p>
            <a:r>
              <a:rPr kumimoji="1" lang="ja-JP" altLang="en-US" dirty="0" smtClean="0"/>
              <a:t>誰も来ないと、</a:t>
            </a:r>
            <a:endParaRPr kumimoji="1" lang="en-US" altLang="ja-JP" dirty="0" smtClean="0"/>
          </a:p>
          <a:p>
            <a:r>
              <a:rPr kumimoji="1" lang="en-US" altLang="ja-JP" dirty="0" smtClean="0"/>
              <a:t>※</a:t>
            </a:r>
            <a:r>
              <a:rPr kumimoji="1" lang="ja-JP" altLang="en-US" dirty="0" smtClean="0"/>
              <a:t>（「堀谷が）電子会議室で１人もくもく仕事をする会」になりますので、にぎやかしに来ていただけると嬉しいです。よろしくお願いいたします。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45</a:t>
            </a:fld>
            <a:endParaRPr lang="ja-JP" altLang="en-US"/>
          </a:p>
        </p:txBody>
      </p:sp>
    </p:spTree>
    <p:extLst>
      <p:ext uri="{BB962C8B-B14F-4D97-AF65-F5344CB8AC3E}">
        <p14:creationId xmlns:p14="http://schemas.microsoft.com/office/powerpoint/2010/main" val="35887896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プレゼン準備チェックシートというものを資料の最後に用意しております。今日の主要な項目が網羅されているもので今後もお使いいただきたい内容のものになっています。</a:t>
            </a:r>
            <a:endParaRPr kumimoji="1" lang="en-US" altLang="ja-JP" dirty="0" smtClean="0"/>
          </a:p>
          <a:p>
            <a:r>
              <a:rPr kumimoji="1" lang="ja-JP" altLang="en-US" dirty="0" smtClean="0"/>
              <a:t>せっかくですので、このシートを用いながら今日のまとめ・振り返りを行いたいと思っています。</a:t>
            </a:r>
            <a:endParaRPr kumimoji="1" lang="en-US" altLang="ja-JP" dirty="0" smtClean="0"/>
          </a:p>
          <a:p>
            <a:endParaRPr kumimoji="1" lang="en-US" altLang="ja-JP" dirty="0" smtClean="0"/>
          </a:p>
          <a:p>
            <a:r>
              <a:rPr kumimoji="1" lang="ja-JP" altLang="en-US" dirty="0" smtClean="0"/>
              <a:t>資料作り 編</a:t>
            </a:r>
            <a:endParaRPr kumimoji="1" lang="en-US" altLang="ja-JP" dirty="0" smtClean="0"/>
          </a:p>
          <a:p>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資料の前にメモを作成する</a:t>
            </a:r>
          </a:p>
          <a:p>
            <a:r>
              <a:rPr kumimoji="1" lang="ja-JP" altLang="en-US" dirty="0" smtClean="0">
                <a:latin typeface="Meiryo UI" panose="020B0604030504040204" pitchFamily="50" charset="-128"/>
                <a:ea typeface="Meiryo UI" panose="020B0604030504040204" pitchFamily="50" charset="-128"/>
              </a:rPr>
              <a:t>→事前にメモを作成して、秩序立ててプレゼン資料の作成をしてください。</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en-US" altLang="ja-JP" dirty="0" smtClean="0">
                <a:latin typeface="Meiryo UI" panose="020B0604030504040204" pitchFamily="50" charset="-128"/>
                <a:ea typeface="Meiryo UI" panose="020B0604030504040204" pitchFamily="50" charset="-128"/>
              </a:rPr>
              <a:t>2.</a:t>
            </a:r>
            <a:r>
              <a:rPr kumimoji="1" lang="ja-JP" altLang="en-US" dirty="0" smtClean="0">
                <a:latin typeface="Meiryo UI" panose="020B0604030504040204" pitchFamily="50" charset="-128"/>
                <a:ea typeface="Meiryo UI" panose="020B0604030504040204" pitchFamily="50" charset="-128"/>
              </a:rPr>
              <a:t> テーマ（目的）を</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１つ</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に決める  </a:t>
            </a:r>
            <a:r>
              <a:rPr kumimoji="1" lang="en-US" altLang="ja-JP" dirty="0" smtClean="0">
                <a:latin typeface="Meiryo UI" panose="020B0604030504040204" pitchFamily="50" charset="-128"/>
                <a:ea typeface="Meiryo UI" panose="020B0604030504040204" pitchFamily="50" charset="-128"/>
              </a:rPr>
              <a:t>Why</a:t>
            </a:r>
            <a:endParaRPr kumimoji="1" lang="ja-JP" altLang="en-US"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→プレゼンがぶれないように大事な１つのテーマを必ず決めるようにしてください。</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en-US" altLang="ja-JP" dirty="0" smtClean="0">
                <a:latin typeface="Meiryo UI" panose="020B0604030504040204" pitchFamily="50" charset="-128"/>
                <a:ea typeface="Meiryo UI" panose="020B0604030504040204" pitchFamily="50" charset="-128"/>
              </a:rPr>
              <a:t>3. </a:t>
            </a:r>
            <a:r>
              <a:rPr kumimoji="1" lang="ja-JP" altLang="en-US" dirty="0" smtClean="0">
                <a:latin typeface="Meiryo UI" panose="020B0604030504040204" pitchFamily="50" charset="-128"/>
                <a:ea typeface="Meiryo UI" panose="020B0604030504040204" pitchFamily="50" charset="-128"/>
              </a:rPr>
              <a:t>「誰がやるプレゼンか」を確認  </a:t>
            </a:r>
            <a:r>
              <a:rPr kumimoji="1" lang="en-US" altLang="ja-JP" dirty="0" smtClean="0">
                <a:latin typeface="Meiryo UI" panose="020B0604030504040204" pitchFamily="50" charset="-128"/>
                <a:ea typeface="Meiryo UI" panose="020B0604030504040204" pitchFamily="50" charset="-128"/>
              </a:rPr>
              <a:t>Who</a:t>
            </a:r>
            <a:endParaRPr kumimoji="1" lang="ja-JP" altLang="en-US"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→他人が行うプレゼンを準備する場合、資料作成の方向性等、注意が必要ですので事前に綿密な打ち合わせを行うようにしてください。</a:t>
            </a:r>
            <a:endParaRPr kumimoji="1" lang="en-US" altLang="ja-JP" dirty="0" smtClean="0">
              <a:latin typeface="Meiryo UI" panose="020B0604030504040204" pitchFamily="50" charset="-128"/>
              <a:ea typeface="Meiryo UI" panose="020B0604030504040204" pitchFamily="50" charset="-128"/>
            </a:endParaRPr>
          </a:p>
          <a:p>
            <a:r>
              <a:rPr kumimoji="1" lang="en-US" altLang="ja-JP" dirty="0" smtClean="0">
                <a:latin typeface="Meiryo UI" panose="020B0604030504040204" pitchFamily="50" charset="-128"/>
                <a:ea typeface="Meiryo UI" panose="020B0604030504040204" pitchFamily="50" charset="-128"/>
              </a:rPr>
              <a:t>4.</a:t>
            </a:r>
            <a:r>
              <a:rPr kumimoji="1" lang="ja-JP" altLang="en-US" dirty="0" smtClean="0">
                <a:latin typeface="Meiryo UI" panose="020B0604030504040204" pitchFamily="50" charset="-128"/>
                <a:ea typeface="Meiryo UI" panose="020B0604030504040204" pitchFamily="50" charset="-128"/>
              </a:rPr>
              <a:t> 「誰のためにやるプレゼンか」「その人のメリット」を確認 </a:t>
            </a:r>
            <a:r>
              <a:rPr kumimoji="1" lang="en-US" altLang="ja-JP" dirty="0" smtClean="0">
                <a:latin typeface="Meiryo UI" panose="020B0604030504040204" pitchFamily="50" charset="-128"/>
                <a:ea typeface="Meiryo UI" panose="020B0604030504040204" pitchFamily="50" charset="-128"/>
              </a:rPr>
              <a:t>For Whom</a:t>
            </a:r>
          </a:p>
          <a:p>
            <a:pPr defTabSz="881743">
              <a:defRPr/>
            </a:pPr>
            <a:r>
              <a:rPr kumimoji="1" lang="ja-JP" altLang="en-US" dirty="0" smtClean="0">
                <a:latin typeface="Meiryo UI" panose="020B0604030504040204" pitchFamily="50" charset="-128"/>
                <a:ea typeface="Meiryo UI" panose="020B0604030504040204" pitchFamily="50" charset="-128"/>
              </a:rPr>
              <a:t>→市民に向かってやるのか、上司に向かってやるのか、資料の作り方やプレゼンの訴え方は変わってくるかと思います。</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en-US" altLang="ja-JP" dirty="0" smtClean="0">
                <a:latin typeface="Meiryo UI" panose="020B0604030504040204" pitchFamily="50" charset="-128"/>
                <a:ea typeface="Meiryo UI" panose="020B0604030504040204" pitchFamily="50" charset="-128"/>
              </a:rPr>
              <a:t>5. </a:t>
            </a:r>
            <a:r>
              <a:rPr kumimoji="1" lang="ja-JP" altLang="en-US" dirty="0" smtClean="0">
                <a:latin typeface="Meiryo UI" panose="020B0604030504040204" pitchFamily="50" charset="-128"/>
                <a:ea typeface="Meiryo UI" panose="020B0604030504040204" pitchFamily="50" charset="-128"/>
              </a:rPr>
              <a:t>「いつ」やるか </a:t>
            </a:r>
            <a:r>
              <a:rPr kumimoji="1" lang="en-US" altLang="ja-JP" dirty="0" smtClean="0">
                <a:latin typeface="Meiryo UI" panose="020B0604030504040204" pitchFamily="50" charset="-128"/>
                <a:ea typeface="Meiryo UI" panose="020B0604030504040204" pitchFamily="50" charset="-128"/>
              </a:rPr>
              <a:t>When</a:t>
            </a:r>
            <a:r>
              <a:rPr kumimoji="1" lang="ja-JP" altLang="en-US" dirty="0" err="1"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「何分やるか」 </a:t>
            </a:r>
            <a:r>
              <a:rPr kumimoji="1" lang="en-US" altLang="ja-JP" dirty="0" smtClean="0">
                <a:latin typeface="Meiryo UI" panose="020B0604030504040204" pitchFamily="50" charset="-128"/>
                <a:ea typeface="Meiryo UI" panose="020B0604030504040204" pitchFamily="50" charset="-128"/>
              </a:rPr>
              <a:t>How long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→余裕があれば、プレゼンの目的によってはプレゼンを行う時間帯も考慮するようにしてください。また、資料作成前のメモの段階である程度の時間の目安を立てて、資料作成にあたってください。</a:t>
            </a:r>
          </a:p>
          <a:p>
            <a:pPr defTabSz="881743">
              <a:defRPr/>
            </a:pPr>
            <a:r>
              <a:rPr kumimoji="1" lang="en-US" altLang="ja-JP" dirty="0" smtClean="0">
                <a:latin typeface="Meiryo UI" panose="020B0604030504040204" pitchFamily="50" charset="-128"/>
                <a:ea typeface="Meiryo UI" panose="020B0604030504040204" pitchFamily="50" charset="-128"/>
              </a:rPr>
              <a:t>6.</a:t>
            </a:r>
            <a:r>
              <a:rPr kumimoji="1" lang="ja-JP" altLang="en-US" dirty="0" smtClean="0">
                <a:latin typeface="Meiryo UI" panose="020B0604030504040204" pitchFamily="50" charset="-128"/>
                <a:ea typeface="Meiryo UI" panose="020B0604030504040204" pitchFamily="50" charset="-128"/>
              </a:rPr>
              <a:t> 「どこで」やるか　</a:t>
            </a:r>
            <a:r>
              <a:rPr kumimoji="1" lang="en-US" altLang="ja-JP" dirty="0" smtClean="0">
                <a:latin typeface="Meiryo UI" panose="020B0604030504040204" pitchFamily="50" charset="-128"/>
                <a:ea typeface="Meiryo UI" panose="020B0604030504040204" pitchFamily="50" charset="-128"/>
              </a:rPr>
              <a:t>Where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→会議室の大きさによっては、読ませるための資料作りなのか、聞かせるための資料作りなのかが変わってきます。</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en-US" altLang="ja-JP" dirty="0" smtClean="0">
                <a:latin typeface="Meiryo UI" panose="020B0604030504040204" pitchFamily="50" charset="-128"/>
                <a:ea typeface="Meiryo UI" panose="020B0604030504040204" pitchFamily="50" charset="-128"/>
              </a:rPr>
              <a:t>7. </a:t>
            </a:r>
            <a:r>
              <a:rPr kumimoji="1" lang="ja-JP" altLang="en-US" dirty="0" smtClean="0">
                <a:latin typeface="Meiryo UI" panose="020B0604030504040204" pitchFamily="50" charset="-128"/>
                <a:ea typeface="Meiryo UI" panose="020B0604030504040204" pitchFamily="50" charset="-128"/>
              </a:rPr>
              <a:t>「どうやって」やるか </a:t>
            </a:r>
            <a:r>
              <a:rPr kumimoji="1" lang="en-US" altLang="ja-JP" dirty="0" smtClean="0">
                <a:latin typeface="Meiryo UI" panose="020B0604030504040204" pitchFamily="50" charset="-128"/>
                <a:ea typeface="Meiryo UI" panose="020B0604030504040204" pitchFamily="50" charset="-128"/>
              </a:rPr>
              <a:t>How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→プレゼンの方法はパワポじゃなくてもいいんじゃないですか？という部分を１度考えてみてください。</a:t>
            </a:r>
            <a:endParaRPr kumimoji="1" lang="en-US" altLang="ja-JP" dirty="0" smtClean="0">
              <a:latin typeface="Meiryo UI" panose="020B0604030504040204" pitchFamily="50" charset="-128"/>
              <a:ea typeface="Meiryo UI" panose="020B0604030504040204" pitchFamily="50" charset="-128"/>
            </a:endParaRPr>
          </a:p>
          <a:p>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発表準備　編</a:t>
            </a:r>
          </a:p>
          <a:p>
            <a:pPr marL="220436" indent="-220436" defTabSz="881743">
              <a:buFontTx/>
              <a:buAutoNum type="arabicPeriod"/>
              <a:defRPr/>
            </a:pPr>
            <a:r>
              <a:rPr kumimoji="1" lang="ja-JP" altLang="en-US" dirty="0" smtClean="0">
                <a:latin typeface="Meiryo UI" panose="020B0604030504040204" pitchFamily="50" charset="-128"/>
                <a:ea typeface="Meiryo UI" panose="020B0604030504040204" pitchFamily="50" charset="-128"/>
              </a:rPr>
              <a:t>自分が発表する状況に合わせた「いいプレゼン」のイメージを探す</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→イメージが必要であれば、</a:t>
            </a:r>
            <a:r>
              <a:rPr kumimoji="1" lang="en-US" altLang="ja-JP" dirty="0" smtClean="0">
                <a:latin typeface="Meiryo UI" panose="020B0604030504040204" pitchFamily="50" charset="-128"/>
                <a:ea typeface="Meiryo UI" panose="020B0604030504040204" pitchFamily="50" charset="-128"/>
              </a:rPr>
              <a:t>YouTube</a:t>
            </a:r>
            <a:r>
              <a:rPr kumimoji="1" lang="ja-JP" altLang="en-US" dirty="0" smtClean="0">
                <a:latin typeface="Meiryo UI" panose="020B0604030504040204" pitchFamily="50" charset="-128"/>
                <a:ea typeface="Meiryo UI" panose="020B0604030504040204" pitchFamily="50" charset="-128"/>
              </a:rPr>
              <a:t>で参考動画探していただいても結構ですし、ネットでも参考記事はあるかと思います。</a:t>
            </a:r>
          </a:p>
          <a:p>
            <a:pPr defTabSz="881743">
              <a:defRPr/>
            </a:pPr>
            <a:r>
              <a:rPr kumimoji="1" lang="en-US" altLang="ja-JP" dirty="0" smtClean="0">
                <a:latin typeface="Meiryo UI" panose="020B0604030504040204" pitchFamily="50" charset="-128"/>
                <a:ea typeface="Meiryo UI" panose="020B0604030504040204" pitchFamily="50" charset="-128"/>
              </a:rPr>
              <a:t>2. </a:t>
            </a:r>
            <a:r>
              <a:rPr kumimoji="1" lang="ja-JP" altLang="en-US" dirty="0" smtClean="0">
                <a:latin typeface="Meiryo UI" panose="020B0604030504040204" pitchFamily="50" charset="-128"/>
                <a:ea typeface="Meiryo UI" panose="020B0604030504040204" pitchFamily="50" charset="-128"/>
              </a:rPr>
              <a:t>他人に聞いてもらってフィードバックしてもらう</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→１人でぶつぶつ練習はやめましょう。リアルの反応を聞いてください。</a:t>
            </a:r>
          </a:p>
          <a:p>
            <a:pPr defTabSz="881743">
              <a:defRPr/>
            </a:pPr>
            <a:r>
              <a:rPr kumimoji="1" lang="en-US" altLang="ja-JP" dirty="0" smtClean="0">
                <a:latin typeface="Meiryo UI" panose="020B0604030504040204" pitchFamily="50" charset="-128"/>
                <a:ea typeface="Meiryo UI" panose="020B0604030504040204" pitchFamily="50" charset="-128"/>
              </a:rPr>
              <a:t>3.</a:t>
            </a:r>
            <a:r>
              <a:rPr kumimoji="1" lang="ja-JP" altLang="en-US" dirty="0" smtClean="0">
                <a:latin typeface="Meiryo UI" panose="020B0604030504040204" pitchFamily="50" charset="-128"/>
                <a:ea typeface="Meiryo UI" panose="020B0604030504040204" pitchFamily="50" charset="-128"/>
              </a:rPr>
              <a:t> 「時間ぴったり」に終わるように計って練習する</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→時間ぴったりは◎、早めは△、遅いのは</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です。</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en-US" altLang="ja-JP" dirty="0" smtClean="0">
                <a:latin typeface="Meiryo UI" panose="020B0604030504040204" pitchFamily="50" charset="-128"/>
                <a:ea typeface="Meiryo UI" panose="020B0604030504040204" pitchFamily="50" charset="-128"/>
              </a:rPr>
              <a:t>4. </a:t>
            </a:r>
            <a:r>
              <a:rPr kumimoji="1" lang="ja-JP" altLang="en-US" dirty="0" smtClean="0">
                <a:latin typeface="Meiryo UI" panose="020B0604030504040204" pitchFamily="50" charset="-128"/>
                <a:ea typeface="Meiryo UI" panose="020B0604030504040204" pitchFamily="50" charset="-128"/>
              </a:rPr>
              <a:t>（必要に応じて）ツール導入（質疑・コメント）を検討する</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→とりあえずは、レーザーポインターを使うかどうかという検討をしてみてください。</a:t>
            </a:r>
          </a:p>
          <a:p>
            <a:pPr defTabSz="881743">
              <a:defRPr/>
            </a:pPr>
            <a:r>
              <a:rPr kumimoji="1" lang="en-US" altLang="ja-JP" dirty="0" smtClean="0">
                <a:latin typeface="Meiryo UI" panose="020B0604030504040204" pitchFamily="50" charset="-128"/>
                <a:ea typeface="Meiryo UI" panose="020B0604030504040204" pitchFamily="50" charset="-128"/>
              </a:rPr>
              <a:t>5.</a:t>
            </a:r>
            <a:r>
              <a:rPr kumimoji="1" lang="ja-JP" altLang="en-US" dirty="0" smtClean="0">
                <a:latin typeface="Meiryo UI" panose="020B0604030504040204" pitchFamily="50" charset="-128"/>
                <a:ea typeface="Meiryo UI" panose="020B0604030504040204" pitchFamily="50" charset="-128"/>
              </a:rPr>
              <a:t> 会場の下見をし、準備をする</a:t>
            </a: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→マイクは使えるのかですとか、会場のスピーカーは利用可能なのか、プロジェクターで見えにくい色がないのか等、そういったところも事前に確認してください。</a:t>
            </a:r>
            <a:endParaRPr kumimoji="1" lang="en-US" altLang="ja-JP" dirty="0" smtClean="0">
              <a:latin typeface="Meiryo UI" panose="020B0604030504040204" pitchFamily="50" charset="-128"/>
              <a:ea typeface="Meiryo UI" panose="020B0604030504040204" pitchFamily="50" charset="-128"/>
            </a:endParaRPr>
          </a:p>
          <a:p>
            <a:pPr defTabSz="881743">
              <a:defRPr/>
            </a:pPr>
            <a:endParaRPr kumimoji="1" lang="en-US" altLang="ja-JP" dirty="0" smtClean="0">
              <a:latin typeface="Meiryo UI" panose="020B0604030504040204" pitchFamily="50" charset="-128"/>
              <a:ea typeface="Meiryo UI" panose="020B0604030504040204" pitchFamily="50" charset="-128"/>
            </a:endParaRPr>
          </a:p>
          <a:p>
            <a:pPr defTabSz="881743">
              <a:defRPr/>
            </a:pPr>
            <a:r>
              <a:rPr kumimoji="1" lang="ja-JP" altLang="en-US" dirty="0" smtClean="0">
                <a:latin typeface="Meiryo UI" panose="020B0604030504040204" pitchFamily="50" charset="-128"/>
                <a:ea typeface="Meiryo UI" panose="020B0604030504040204" pitchFamily="50" charset="-128"/>
              </a:rPr>
              <a:t>発表後</a:t>
            </a:r>
          </a:p>
          <a:p>
            <a:pPr defTabSz="881743">
              <a:defRPr/>
            </a:pPr>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振り返って次に活かす</a:t>
            </a:r>
          </a:p>
          <a:p>
            <a:pPr defTabSz="881743">
              <a:defRPr/>
            </a:pPr>
            <a:r>
              <a:rPr kumimoji="1" lang="ja-JP" altLang="en-US" dirty="0" smtClean="0">
                <a:latin typeface="Meiryo UI" panose="020B0604030504040204" pitchFamily="50" charset="-128"/>
                <a:ea typeface="Meiryo UI" panose="020B0604030504040204" pitchFamily="50" charset="-128"/>
              </a:rPr>
              <a:t>→もしかするとそのプレゼンは１回限りかもしれませんが、今後に向けて積み重ねられていく貴重な１回でもありますので、しっかりと振り返って、反省点を次に活かすようにして</a:t>
            </a:r>
            <a:r>
              <a:rPr kumimoji="1" lang="ja-JP" altLang="en-US" smtClean="0">
                <a:latin typeface="Meiryo UI" panose="020B0604030504040204" pitchFamily="50" charset="-128"/>
                <a:ea typeface="Meiryo UI" panose="020B0604030504040204" pitchFamily="50" charset="-128"/>
              </a:rPr>
              <a:t>ください。</a:t>
            </a:r>
            <a:endParaRPr kumimoji="1" lang="en-US" altLang="ja-JP" dirty="0" smtClean="0">
              <a:latin typeface="Meiryo UI" panose="020B0604030504040204" pitchFamily="50" charset="-128"/>
              <a:ea typeface="Meiryo UI" panose="020B0604030504040204" pitchFamily="50" charset="-128"/>
            </a:endParaRPr>
          </a:p>
          <a:p>
            <a:endParaRPr kumimoji="1" lang="en-US" altLang="ja-JP" dirty="0" smtClean="0">
              <a:latin typeface="Meiryo UI" panose="020B0604030504040204" pitchFamily="50" charset="-128"/>
              <a:ea typeface="Meiryo UI" panose="020B0604030504040204" pitchFamily="50" charset="-128"/>
            </a:endParaRPr>
          </a:p>
          <a:p>
            <a:endParaRPr kumimoji="1" lang="en-US" altLang="ja-JP" dirty="0" smtClean="0">
              <a:latin typeface="Meiryo UI" panose="020B0604030504040204" pitchFamily="50" charset="-128"/>
              <a:ea typeface="Meiryo UI" panose="020B0604030504040204" pitchFamily="50" charset="-128"/>
            </a:endParaRPr>
          </a:p>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46</a:t>
            </a:fld>
            <a:endParaRPr lang="ja-JP" altLang="en-US"/>
          </a:p>
        </p:txBody>
      </p:sp>
    </p:spTree>
    <p:extLst>
      <p:ext uri="{BB962C8B-B14F-4D97-AF65-F5344CB8AC3E}">
        <p14:creationId xmlns:p14="http://schemas.microsoft.com/office/powerpoint/2010/main" val="41331810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47</a:t>
            </a:fld>
            <a:endParaRPr lang="ja-JP" altLang="en-US"/>
          </a:p>
        </p:txBody>
      </p:sp>
    </p:spTree>
    <p:extLst>
      <p:ext uri="{BB962C8B-B14F-4D97-AF65-F5344CB8AC3E}">
        <p14:creationId xmlns:p14="http://schemas.microsoft.com/office/powerpoint/2010/main" val="2323607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今からアイスブレイクを行います。隣のペアの方と打ち解けていただくのが主目的ですので、リラックスして取り組んでください。話し合っていただく内容は、</a:t>
            </a:r>
            <a:endParaRPr kumimoji="1" lang="en-US" altLang="ja-JP" dirty="0" smtClean="0"/>
          </a:p>
          <a:p>
            <a:r>
              <a:rPr kumimoji="1" lang="ja-JP" altLang="en-US" dirty="0" smtClean="0"/>
              <a:t>①</a:t>
            </a:r>
            <a:r>
              <a:rPr kumimoji="1" lang="ja-JP" altLang="en-US" kern="0" dirty="0" smtClean="0"/>
              <a:t>先週末、なにしていましたか？　もしくは　</a:t>
            </a:r>
            <a:r>
              <a:rPr kumimoji="1" lang="ja-JP" altLang="en-US" dirty="0" smtClean="0"/>
              <a:t>②</a:t>
            </a:r>
            <a:r>
              <a:rPr kumimoji="1" lang="ja-JP" altLang="en-US" kern="0" dirty="0" smtClean="0"/>
              <a:t>今週末、なにしますか？　です。各自、話しやすい方を選んでいただいて結構です。</a:t>
            </a:r>
            <a:endParaRPr kumimoji="1" lang="en-US" altLang="ja-JP" kern="0" dirty="0" smtClean="0"/>
          </a:p>
          <a:p>
            <a:pPr defTabSz="881743">
              <a:defRPr/>
            </a:pPr>
            <a:r>
              <a:rPr kumimoji="1" lang="ja-JP" altLang="en-US" kern="0" dirty="0" smtClean="0"/>
              <a:t>まずは、ペア同士で顔見知りでない場合は、短く自己紹介していただき、先攻後攻を決めていただきます。ここまでを１分以内で行ってください。</a:t>
            </a:r>
            <a:endParaRPr kumimoji="1" lang="en-US" altLang="ja-JP" kern="0" dirty="0" smtClean="0"/>
          </a:p>
          <a:p>
            <a:pPr defTabSz="881743">
              <a:defRPr/>
            </a:pPr>
            <a:r>
              <a:rPr kumimoji="1" lang="ja-JP" altLang="en-US" kern="0" dirty="0" smtClean="0"/>
              <a:t>時間が余っている方は、何を話そうかなとぼんやり考えていただいて結構です。</a:t>
            </a:r>
            <a:endParaRPr kumimoji="1" lang="en-US" altLang="ja-JP" kern="0" dirty="0" smtClean="0"/>
          </a:p>
          <a:p>
            <a:pPr defTabSz="881743">
              <a:defRPr/>
            </a:pPr>
            <a:r>
              <a:rPr kumimoji="1" lang="ja-JP" altLang="en-US" kern="0" dirty="0" smtClean="0"/>
              <a:t>（今から１分測ります。）←これはスクリーンで計測表示</a:t>
            </a:r>
            <a:endParaRPr kumimoji="1" lang="en-US" altLang="ja-JP" kern="0" dirty="0" smtClean="0"/>
          </a:p>
          <a:p>
            <a:pPr defTabSz="881743">
              <a:defRPr/>
            </a:pPr>
            <a:endParaRPr kumimoji="1" lang="en-US" altLang="ja-JP" kern="0" dirty="0" smtClean="0"/>
          </a:p>
          <a:p>
            <a:pPr defTabSz="881743">
              <a:defRPr/>
            </a:pPr>
            <a:r>
              <a:rPr kumimoji="1" lang="ja-JP" altLang="en-US" kern="0" dirty="0" smtClean="0"/>
              <a:t>先行の方が、１分間で先週末か今週末のお話をしてください。１分ぴったりで話し終わるようにしてください。ペアの方は、タイマーを使っていただき、１分間に収まっているかどうかを計測してあげてください。あまりにもはみ出るようであれば、ストップするようにしてください。机に置いているキッチンタイマーで計っていただきますが、真ん中の「モード」というボタンを押すとタイマー表示になります。初期設定を１分２０秒で登録しています。</a:t>
            </a:r>
            <a:r>
              <a:rPr kumimoji="1" lang="en-US" altLang="ja-JP" kern="0" dirty="0" smtClean="0"/>
              <a:t>20</a:t>
            </a:r>
            <a:r>
              <a:rPr kumimoji="1" lang="ja-JP" altLang="en-US" kern="0" dirty="0" smtClean="0"/>
              <a:t>秒までははみ出しても泳がせてあげてください。終了したタイミングでとめていただいて、時間を伝えてあげてください。</a:t>
            </a:r>
            <a:endParaRPr kumimoji="1" lang="en-US" altLang="ja-JP" kern="0" dirty="0" smtClean="0"/>
          </a:p>
          <a:p>
            <a:pPr defTabSz="881743">
              <a:defRPr/>
            </a:pPr>
            <a:r>
              <a:rPr kumimoji="1" lang="ja-JP" altLang="en-US" kern="0" dirty="0" smtClean="0"/>
              <a:t>（１分ちょっとで計測：プロジェクターで時間管理はしない。ペア同士の管理に任せる。）</a:t>
            </a:r>
            <a:endParaRPr kumimoji="1" lang="en-US" altLang="ja-JP" kern="0" dirty="0" smtClean="0"/>
          </a:p>
          <a:p>
            <a:pPr defTabSz="881743">
              <a:defRPr/>
            </a:pPr>
            <a:r>
              <a:rPr kumimoji="1" lang="ja-JP" altLang="en-US" kern="0" dirty="0" smtClean="0"/>
              <a:t>その後、先攻後攻を入れかえてもう一度行います。それでは、各々のタイミングで計測をスタートしてください。</a:t>
            </a:r>
            <a:endParaRPr kumimoji="1" lang="en-US" altLang="ja-JP" kern="0" dirty="0" smtClean="0"/>
          </a:p>
          <a:p>
            <a:pPr defTabSz="881743">
              <a:defRPr/>
            </a:pPr>
            <a:r>
              <a:rPr kumimoji="1" lang="ja-JP" altLang="en-US" kern="0" dirty="0" smtClean="0"/>
              <a:t>（１分ちょっとで計測）</a:t>
            </a:r>
            <a:endParaRPr kumimoji="1" lang="en-US" altLang="ja-JP" kern="0" dirty="0" smtClean="0"/>
          </a:p>
          <a:p>
            <a:pPr defTabSz="881743">
              <a:defRPr/>
            </a:pPr>
            <a:endParaRPr kumimoji="1" lang="en-US" altLang="ja-JP" kern="0" dirty="0" smtClean="0"/>
          </a:p>
          <a:p>
            <a:pPr defTabSz="881743">
              <a:defRPr/>
            </a:pPr>
            <a:r>
              <a:rPr kumimoji="1" lang="ja-JP" altLang="en-US" kern="0" dirty="0" smtClean="0"/>
              <a:t>（終わり）</a:t>
            </a:r>
            <a:endParaRPr kumimoji="1" lang="en-US" altLang="ja-JP" kern="0" dirty="0" smtClean="0"/>
          </a:p>
          <a:p>
            <a:pPr defTabSz="881743">
              <a:defRPr/>
            </a:pPr>
            <a:r>
              <a:rPr kumimoji="1" lang="ja-JP" altLang="en-US" kern="0" dirty="0" smtClean="0"/>
              <a:t>この中で１分間すらすらと止まらずに話し続けられた上で、時間もほとんどぴったりで話せたという方はいらっしゃいますでしょうか？いらっしゃれば手をあげてください。</a:t>
            </a:r>
            <a:endParaRPr kumimoji="1" lang="en-US" altLang="ja-JP" kern="0" dirty="0" smtClean="0"/>
          </a:p>
          <a:p>
            <a:pPr defTabSz="881743">
              <a:defRPr/>
            </a:pPr>
            <a:r>
              <a:rPr kumimoji="1" lang="ja-JP" altLang="en-US" kern="0" dirty="0" smtClean="0"/>
              <a:t>ありがとうございます。お疲れ様でした。</a:t>
            </a:r>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5</a:t>
            </a:fld>
            <a:endParaRPr lang="ja-JP" altLang="en-US"/>
          </a:p>
        </p:txBody>
      </p:sp>
    </p:spTree>
    <p:extLst>
      <p:ext uri="{BB962C8B-B14F-4D97-AF65-F5344CB8AC3E}">
        <p14:creationId xmlns:p14="http://schemas.microsoft.com/office/powerpoint/2010/main" val="3108354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881743">
              <a:defRPr/>
            </a:pPr>
            <a:r>
              <a:rPr kumimoji="1" lang="ja-JP" altLang="en-US" kern="0" dirty="0" smtClean="0"/>
              <a:t>（読む）ではなかろうか。というところです。</a:t>
            </a:r>
            <a:endParaRPr kumimoji="1" lang="en-US" altLang="ja-JP" kern="0" dirty="0" smtClean="0"/>
          </a:p>
          <a:p>
            <a:pPr defTabSz="881743">
              <a:defRPr/>
            </a:pPr>
            <a:r>
              <a:rPr kumimoji="1" lang="ja-JP" altLang="en-US" kern="0" dirty="0" smtClean="0"/>
              <a:t>この点については、今日の研修全体を通じて、大事な考え方になっています。是非覚えておいてください。それでは、アイスブレイクを通じて、ペア同士の壁はなくなったと思いますし、研修の内容に入っていきたいと思います。</a:t>
            </a:r>
            <a:endParaRPr kumimoji="1" lang="en-US" altLang="ja-JP" kern="0"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6</a:t>
            </a:fld>
            <a:endParaRPr lang="ja-JP" altLang="en-US"/>
          </a:p>
        </p:txBody>
      </p:sp>
    </p:spTree>
    <p:extLst>
      <p:ext uri="{BB962C8B-B14F-4D97-AF65-F5344CB8AC3E}">
        <p14:creationId xmlns:p14="http://schemas.microsoft.com/office/powerpoint/2010/main" val="2233286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（配布資料）</a:t>
            </a:r>
            <a:endParaRPr kumimoji="1" lang="en-US" altLang="ja-JP" dirty="0" smtClean="0"/>
          </a:p>
          <a:p>
            <a:r>
              <a:rPr kumimoji="1" lang="ja-JP" altLang="en-US" dirty="0" smtClean="0"/>
              <a:t>先程４つのパートに分かれていると言いましたが、まずは１つ目です。プレゼンテーションですからより一層相手の理解を促すために資料は作成した方がいいわけです。</a:t>
            </a:r>
            <a:endParaRPr kumimoji="1" lang="en-US" altLang="ja-JP" dirty="0" smtClean="0"/>
          </a:p>
          <a:p>
            <a:r>
              <a:rPr kumimoji="1" lang="en-US" altLang="ja-JP" dirty="0" smtClean="0"/>
              <a:t>Lesson1</a:t>
            </a:r>
            <a:r>
              <a:rPr kumimoji="1" lang="ja-JP" altLang="en-US" dirty="0" smtClean="0"/>
              <a:t>ということで、「資料を作成」するにあたって、①～⑨までの項目をあげています。</a:t>
            </a:r>
            <a:endParaRPr kumimoji="1" lang="en-US" altLang="ja-JP" dirty="0" smtClean="0"/>
          </a:p>
          <a:p>
            <a:r>
              <a:rPr kumimoji="1" lang="en-US" altLang="ja-JP" dirty="0" smtClean="0"/>
              <a:t>(</a:t>
            </a:r>
            <a:r>
              <a:rPr kumimoji="1" lang="ja-JP" altLang="en-US" dirty="0" smtClean="0"/>
              <a:t>読まない！</a:t>
            </a:r>
            <a:r>
              <a:rPr kumimoji="1" lang="en-US" altLang="ja-JP" dirty="0" smtClean="0"/>
              <a:t>)</a:t>
            </a:r>
          </a:p>
          <a:p>
            <a:r>
              <a:rPr kumimoji="1" lang="ja-JP" altLang="en-US" dirty="0" smtClean="0"/>
              <a:t>それでは、</a:t>
            </a:r>
            <a:r>
              <a:rPr kumimoji="1" lang="en-US" altLang="ja-JP" dirty="0" smtClean="0"/>
              <a:t>1</a:t>
            </a:r>
            <a:r>
              <a:rPr kumimoji="1" lang="ja-JP" altLang="en-US" dirty="0" err="1" smtClean="0"/>
              <a:t>つずつ</a:t>
            </a:r>
            <a:r>
              <a:rPr kumimoji="1" lang="ja-JP" altLang="en-US" dirty="0" smtClean="0"/>
              <a:t>取り上げて詳しい内容に入っていきます。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7</a:t>
            </a:fld>
            <a:endParaRPr lang="ja-JP" altLang="en-US"/>
          </a:p>
        </p:txBody>
      </p:sp>
    </p:spTree>
    <p:extLst>
      <p:ext uri="{BB962C8B-B14F-4D97-AF65-F5344CB8AC3E}">
        <p14:creationId xmlns:p14="http://schemas.microsoft.com/office/powerpoint/2010/main" val="2343376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●●●と△△△について、どなたかあてたいと思っています。</a:t>
            </a:r>
            <a:endParaRPr kumimoji="1" lang="en-US" altLang="ja-JP" dirty="0" smtClean="0"/>
          </a:p>
          <a:p>
            <a:r>
              <a:rPr kumimoji="1" lang="ja-JP" altLang="en-US" dirty="0" smtClean="0"/>
              <a:t>（１人、２人くらいあてる）</a:t>
            </a:r>
            <a:endParaRPr kumimoji="1" lang="en-US" altLang="ja-JP" dirty="0" smtClean="0"/>
          </a:p>
          <a:p>
            <a:r>
              <a:rPr kumimoji="1" lang="ja-JP" altLang="en-US" dirty="0" smtClean="0"/>
              <a:t>正解は、●●●は</a:t>
            </a:r>
            <a:r>
              <a:rPr kumimoji="1" lang="en-US" altLang="ja-JP" dirty="0" smtClean="0"/>
              <a:t>PowerPoint</a:t>
            </a:r>
            <a:r>
              <a:rPr kumimoji="1" lang="ja-JP" altLang="en-US" dirty="0" smtClean="0"/>
              <a:t>です。「いきなり</a:t>
            </a:r>
            <a:r>
              <a:rPr kumimoji="1" lang="en-US" altLang="ja-JP" dirty="0" smtClean="0"/>
              <a:t>PowerPoint</a:t>
            </a:r>
            <a:r>
              <a:rPr kumimoji="1" lang="ja-JP" altLang="en-US" dirty="0" smtClean="0"/>
              <a:t>を起動してはいけないということです。」</a:t>
            </a:r>
            <a:endParaRPr kumimoji="1" lang="en-US" altLang="ja-JP" dirty="0" smtClean="0"/>
          </a:p>
          <a:p>
            <a:r>
              <a:rPr kumimoji="1" lang="ja-JP" altLang="en-US" dirty="0" smtClean="0"/>
              <a:t>続いて、△△△はワードです。「今日の資料作成は次ページのワードから始めましたということです。」ワード資料については、配布資料の中にも含めていますので、前を見ていただいてもお手元をみていただいても結構で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8</a:t>
            </a:fld>
            <a:endParaRPr lang="ja-JP" altLang="en-US"/>
          </a:p>
        </p:txBody>
      </p:sp>
    </p:spTree>
    <p:extLst>
      <p:ext uri="{BB962C8B-B14F-4D97-AF65-F5344CB8AC3E}">
        <p14:creationId xmlns:p14="http://schemas.microsoft.com/office/powerpoint/2010/main" val="3552685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（日付が修正になった時にここも差替えた方が無難です！）</a:t>
            </a:r>
            <a:endParaRPr kumimoji="1" lang="en-US" altLang="ja-JP" dirty="0" smtClean="0"/>
          </a:p>
          <a:p>
            <a:r>
              <a:rPr kumimoji="1" lang="ja-JP" altLang="en-US" dirty="0" smtClean="0"/>
              <a:t>こちらがプレゼン作成前のワード文書です。</a:t>
            </a:r>
            <a:endParaRPr kumimoji="1" lang="en-US" altLang="ja-JP" dirty="0" smtClean="0"/>
          </a:p>
          <a:p>
            <a:r>
              <a:rPr kumimoji="1" lang="ja-JP" altLang="en-US" dirty="0" smtClean="0"/>
              <a:t>資料の初めにプレゼンの「目的」「参加者」「時間」といったものを書き出しています。それをもとにして、</a:t>
            </a:r>
            <a:r>
              <a:rPr kumimoji="1" lang="en-US" altLang="ja-JP" dirty="0" smtClean="0"/>
              <a:t>Lesson1</a:t>
            </a:r>
            <a:r>
              <a:rPr kumimoji="1" lang="ja-JP" altLang="en-US" dirty="0" smtClean="0"/>
              <a:t>から</a:t>
            </a:r>
            <a:r>
              <a:rPr kumimoji="1" lang="en-US" altLang="ja-JP" dirty="0" smtClean="0"/>
              <a:t>Lesson4</a:t>
            </a:r>
            <a:r>
              <a:rPr kumimoji="1" lang="ja-JP" altLang="en-US" dirty="0" err="1" smtClean="0"/>
              <a:t>までの</a:t>
            </a:r>
            <a:r>
              <a:rPr kumimoji="1" lang="ja-JP" altLang="en-US" dirty="0" smtClean="0"/>
              <a:t>構成にしようと決めています。順序だてて組み立てていくことが大切だと思っていまして、初めの段階で</a:t>
            </a:r>
            <a:r>
              <a:rPr kumimoji="1" lang="en-US" altLang="ja-JP" dirty="0" smtClean="0"/>
              <a:t>PowerPoint</a:t>
            </a:r>
            <a:r>
              <a:rPr kumimoji="1" lang="ja-JP" altLang="en-US" dirty="0" smtClean="0"/>
              <a:t>から入ってしまうと、話の構成軸がずれてしまったりですとか、あれも書こうこれも書こうと思った結果、継ぎ接ぎになりがちなので、漏れがあったり、美しくない資料構成になってしまいます。なのでできるだけワードでメモを作ってから始めるようにしてください。先程からワードを推していますが、別にメモ帳でもなんでもそのあたりはお好きなもので構いません。</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9</a:t>
            </a:fld>
            <a:endParaRPr lang="ja-JP" altLang="en-US"/>
          </a:p>
        </p:txBody>
      </p:sp>
    </p:spTree>
    <p:extLst>
      <p:ext uri="{BB962C8B-B14F-4D97-AF65-F5344CB8AC3E}">
        <p14:creationId xmlns:p14="http://schemas.microsoft.com/office/powerpoint/2010/main" val="2268530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F3E4C576-2DB4-4992-A307-3A33E9E0A05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F2D60DC4-8EC8-49BC-8C67-C08D82A0D3D7}"/>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300A6EF8-79DA-46F1-9B1F-6CC8800E960D}"/>
              </a:ext>
            </a:extLst>
          </p:cNvPr>
          <p:cNvSpPr>
            <a:spLocks noGrp="1" noChangeArrowheads="1"/>
          </p:cNvSpPr>
          <p:nvPr>
            <p:ph type="sldNum" sz="quarter" idx="12"/>
          </p:nvPr>
        </p:nvSpPr>
        <p:spPr>
          <a:ln/>
        </p:spPr>
        <p:txBody>
          <a:bodyPr/>
          <a:lstStyle>
            <a:lvl1pPr>
              <a:defRPr/>
            </a:lvl1pPr>
          </a:lstStyle>
          <a:p>
            <a:pPr>
              <a:defRPr/>
            </a:pPr>
            <a:fld id="{EC89F113-CA88-4CAD-8139-A3D2639FC8EC}" type="slidenum">
              <a:rPr lang="ja-JP" altLang="ja-JP"/>
              <a:pPr>
                <a:defRPr/>
              </a:pPr>
              <a:t>‹#›</a:t>
            </a:fld>
            <a:endParaRPr lang="ja-JP" altLang="ja-JP"/>
          </a:p>
        </p:txBody>
      </p:sp>
    </p:spTree>
    <p:extLst>
      <p:ext uri="{BB962C8B-B14F-4D97-AF65-F5344CB8AC3E}">
        <p14:creationId xmlns:p14="http://schemas.microsoft.com/office/powerpoint/2010/main" val="35536398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70AA20E8-1EFC-4850-9C4C-BFB28C5CB4A4}"/>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122DBABB-66DE-453F-8E91-667824937BEB}"/>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F6980879-3270-492B-B327-FB69C5F8A511}"/>
              </a:ext>
            </a:extLst>
          </p:cNvPr>
          <p:cNvSpPr>
            <a:spLocks noGrp="1" noChangeArrowheads="1"/>
          </p:cNvSpPr>
          <p:nvPr>
            <p:ph type="sldNum" sz="quarter" idx="12"/>
          </p:nvPr>
        </p:nvSpPr>
        <p:spPr>
          <a:ln/>
        </p:spPr>
        <p:txBody>
          <a:bodyPr/>
          <a:lstStyle>
            <a:lvl1pPr>
              <a:defRPr/>
            </a:lvl1pPr>
          </a:lstStyle>
          <a:p>
            <a:pPr>
              <a:defRPr/>
            </a:pPr>
            <a:fld id="{6D726AFD-3C5D-41A2-99DA-180B811CB378}" type="slidenum">
              <a:rPr lang="ja-JP" altLang="ja-JP"/>
              <a:pPr>
                <a:defRPr/>
              </a:pPr>
              <a:t>‹#›</a:t>
            </a:fld>
            <a:endParaRPr lang="ja-JP" altLang="ja-JP"/>
          </a:p>
        </p:txBody>
      </p:sp>
    </p:spTree>
    <p:extLst>
      <p:ext uri="{BB962C8B-B14F-4D97-AF65-F5344CB8AC3E}">
        <p14:creationId xmlns:p14="http://schemas.microsoft.com/office/powerpoint/2010/main" val="3815842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8BC8D783-4230-4DAA-B8C8-D0F781CB4D9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78281948-3DDD-44A5-BC27-CA852AF01686}"/>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4D7028AB-338E-41F9-809D-E2E5578EFADA}"/>
              </a:ext>
            </a:extLst>
          </p:cNvPr>
          <p:cNvSpPr>
            <a:spLocks noGrp="1" noChangeArrowheads="1"/>
          </p:cNvSpPr>
          <p:nvPr>
            <p:ph type="sldNum" sz="quarter" idx="12"/>
          </p:nvPr>
        </p:nvSpPr>
        <p:spPr>
          <a:ln/>
        </p:spPr>
        <p:txBody>
          <a:bodyPr/>
          <a:lstStyle>
            <a:lvl1pPr>
              <a:defRPr/>
            </a:lvl1pPr>
          </a:lstStyle>
          <a:p>
            <a:pPr>
              <a:defRPr/>
            </a:pPr>
            <a:fld id="{DDA29F95-0D9D-4A88-8B81-AE1C79D81037}" type="slidenum">
              <a:rPr lang="ja-JP" altLang="ja-JP"/>
              <a:pPr>
                <a:defRPr/>
              </a:pPr>
              <a:t>‹#›</a:t>
            </a:fld>
            <a:endParaRPr lang="ja-JP" altLang="ja-JP"/>
          </a:p>
        </p:txBody>
      </p:sp>
    </p:spTree>
    <p:extLst>
      <p:ext uri="{BB962C8B-B14F-4D97-AF65-F5344CB8AC3E}">
        <p14:creationId xmlns:p14="http://schemas.microsoft.com/office/powerpoint/2010/main" val="3415621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ne 本文スライド">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A453E29-BE1E-472F-BD6B-79A1BAE93A3E}"/>
              </a:ext>
            </a:extLst>
          </p:cNvPr>
          <p:cNvSpPr txBox="1"/>
          <p:nvPr/>
        </p:nvSpPr>
        <p:spPr>
          <a:xfrm>
            <a:off x="8626475" y="-133350"/>
            <a:ext cx="517525" cy="100012"/>
          </a:xfrm>
          <a:prstGeom prst="rect">
            <a:avLst/>
          </a:prstGeom>
          <a:noFill/>
        </p:spPr>
        <p:txBody>
          <a:bodyPr lIns="0" tIns="0" rIns="0" bIns="0" anchor="ctr">
            <a:normAutofit/>
          </a:bodyPr>
          <a:lstStyle/>
          <a:p>
            <a:pPr algn="r">
              <a:defRPr/>
            </a:pPr>
            <a:r>
              <a:rPr kumimoji="1" lang="en-US" altLang="ja-JP" sz="554" dirty="0"/>
              <a:t>LINE</a:t>
            </a:r>
            <a:r>
              <a:rPr kumimoji="1" lang="ja-JP" altLang="en-US" sz="554" dirty="0"/>
              <a:t> 本文ページ</a:t>
            </a:r>
          </a:p>
        </p:txBody>
      </p:sp>
      <p:sp>
        <p:nvSpPr>
          <p:cNvPr id="2" name="Title 1"/>
          <p:cNvSpPr>
            <a:spLocks noGrp="1"/>
          </p:cNvSpPr>
          <p:nvPr>
            <p:ph type="title"/>
          </p:nvPr>
        </p:nvSpPr>
        <p:spPr>
          <a:xfrm>
            <a:off x="382154" y="323850"/>
            <a:ext cx="8377477" cy="379413"/>
          </a:xfrm>
        </p:spPr>
        <p:txBody>
          <a:bodyPr lIns="54000"/>
          <a:lstStyle>
            <a:lvl1pPr>
              <a:defRPr baseline="0">
                <a:solidFill>
                  <a:srgbClr val="000000"/>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a:t>マスター タイトルの書式設定</a:t>
            </a:r>
            <a:endParaRPr lang="en-US" dirty="0"/>
          </a:p>
        </p:txBody>
      </p:sp>
      <p:sp>
        <p:nvSpPr>
          <p:cNvPr id="6" name="テキスト プレースホルダー 5"/>
          <p:cNvSpPr>
            <a:spLocks noGrp="1"/>
          </p:cNvSpPr>
          <p:nvPr>
            <p:ph type="body" sz="quarter" idx="13"/>
          </p:nvPr>
        </p:nvSpPr>
        <p:spPr>
          <a:xfrm>
            <a:off x="382154" y="1028700"/>
            <a:ext cx="8377477" cy="279500"/>
          </a:xfrm>
        </p:spPr>
        <p:txBody>
          <a:bodyPr lIns="53975" tIns="53975" rIns="53975" bIns="53975">
            <a:spAutoFit/>
          </a:bodyPr>
          <a:lstStyle>
            <a:lvl1pPr>
              <a:spcBef>
                <a:spcPts val="369"/>
              </a:spcBef>
              <a:spcAft>
                <a:spcPts val="0"/>
              </a:spcAft>
              <a:defRPr sz="1108" b="1"/>
            </a:lvl1pPr>
            <a:lvl2pPr>
              <a:spcBef>
                <a:spcPts val="369"/>
              </a:spcBef>
              <a:spcAft>
                <a:spcPts val="0"/>
              </a:spcAft>
              <a:defRPr sz="1108" b="1"/>
            </a:lvl2pPr>
            <a:lvl3pPr>
              <a:spcBef>
                <a:spcPts val="369"/>
              </a:spcBef>
              <a:spcAft>
                <a:spcPts val="0"/>
              </a:spcAft>
              <a:defRPr sz="1108" b="1"/>
            </a:lvl3pPr>
            <a:lvl4pPr>
              <a:spcBef>
                <a:spcPts val="369"/>
              </a:spcBef>
              <a:spcAft>
                <a:spcPts val="0"/>
              </a:spcAft>
              <a:defRPr sz="1108" b="1"/>
            </a:lvl4pPr>
            <a:lvl5pPr>
              <a:spcBef>
                <a:spcPts val="369"/>
              </a:spcBef>
              <a:spcAft>
                <a:spcPts val="0"/>
              </a:spcAft>
              <a:defRPr sz="1108" b="1"/>
            </a:lvl5pPr>
          </a:lstStyle>
          <a:p>
            <a:pPr lvl="0"/>
            <a:r>
              <a:rPr lang="ja-JP" altLang="en-US"/>
              <a:t>マスター テキストの書式設定</a:t>
            </a:r>
          </a:p>
        </p:txBody>
      </p:sp>
      <p:sp>
        <p:nvSpPr>
          <p:cNvPr id="10" name="縦書きテキスト プレースホルダー 9"/>
          <p:cNvSpPr>
            <a:spLocks noGrp="1"/>
          </p:cNvSpPr>
          <p:nvPr>
            <p:ph type="body" orient="vert" sz="quarter" idx="15"/>
          </p:nvPr>
        </p:nvSpPr>
        <p:spPr>
          <a:xfrm>
            <a:off x="382154" y="702000"/>
            <a:ext cx="8377477" cy="192086"/>
          </a:xfrm>
          <a:noFill/>
          <a:ln>
            <a:noFill/>
          </a:ln>
        </p:spPr>
        <p:txBody>
          <a:bodyPr lIns="54000" tIns="0" rIns="54000" bIns="0" rtlCol="0" anchor="ctr">
            <a:noAutofit/>
          </a:bodyPr>
          <a:lstStyle>
            <a:lvl1pPr>
              <a:defRPr lang="ja-JP" altLang="en-US" b="0" i="0" cap="none" baseline="0" smtClean="0">
                <a:solidFill>
                  <a:srgbClr val="000000"/>
                </a:solidFill>
              </a:defRPr>
            </a:lvl1pPr>
            <a:lvl2pPr>
              <a:defRPr lang="ja-JP" altLang="en-US" sz="923" b="0" i="0" cap="none" baseline="0" smtClean="0"/>
            </a:lvl2pPr>
            <a:lvl3pPr>
              <a:defRPr lang="ja-JP" altLang="en-US" sz="1108" b="1" i="0" cap="all" smtClean="0"/>
            </a:lvl3pPr>
            <a:lvl4pPr>
              <a:defRPr lang="ja-JP" altLang="en-US" sz="1108" b="1" i="0" cap="all" smtClean="0"/>
            </a:lvl4pPr>
            <a:lvl5pPr>
              <a:defRPr lang="ja-JP" altLang="en-US" sz="1108" b="1" cap="all"/>
            </a:lvl5pPr>
          </a:lstStyle>
          <a:p>
            <a:pPr lvl="0"/>
            <a:r>
              <a:rPr lang="ja-JP" altLang="en-US"/>
              <a:t>マスター テキストの書式設定</a:t>
            </a:r>
          </a:p>
        </p:txBody>
      </p:sp>
    </p:spTree>
    <p:extLst>
      <p:ext uri="{BB962C8B-B14F-4D97-AF65-F5344CB8AC3E}">
        <p14:creationId xmlns:p14="http://schemas.microsoft.com/office/powerpoint/2010/main" val="1274878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82788A28-D9A7-4A6B-9F57-71511DC2EED7}"/>
              </a:ext>
            </a:extLst>
          </p:cNvPr>
          <p:cNvGrpSpPr>
            <a:grpSpLocks/>
          </p:cNvGrpSpPr>
          <p:nvPr/>
        </p:nvGrpSpPr>
        <p:grpSpPr bwMode="auto">
          <a:xfrm>
            <a:off x="565150" y="744538"/>
            <a:ext cx="8005763" cy="5349875"/>
            <a:chOff x="752858" y="744469"/>
            <a:chExt cx="10674117" cy="5349671"/>
          </a:xfrm>
        </p:grpSpPr>
        <p:sp>
          <p:nvSpPr>
            <p:cNvPr id="5" name="Freeform 6">
              <a:extLst>
                <a:ext uri="{FF2B5EF4-FFF2-40B4-BE49-F238E27FC236}">
                  <a16:creationId xmlns:a16="http://schemas.microsoft.com/office/drawing/2014/main" id="{5155BA99-C1B8-433D-8C4C-8FEFAB2E05ED}"/>
                </a:ext>
              </a:extLst>
            </p:cNvPr>
            <p:cNvSpPr>
              <a:spLocks/>
            </p:cNvSpPr>
            <p:nvPr/>
          </p:nvSpPr>
          <p:spPr bwMode="auto">
            <a:xfrm>
              <a:off x="8151962" y="1685652"/>
              <a:ext cx="3275013" cy="4408488"/>
            </a:xfrm>
            <a:custGeom>
              <a:avLst/>
              <a:gdLst>
                <a:gd name="T0" fmla="*/ 8761 w 10000"/>
                <a:gd name="T1" fmla="*/ 0 h 10000"/>
                <a:gd name="T2" fmla="*/ 10000 w 10000"/>
                <a:gd name="T3" fmla="*/ 0 h 10000"/>
                <a:gd name="T4" fmla="*/ 10000 w 10000"/>
                <a:gd name="T5" fmla="*/ 10000 h 10000"/>
                <a:gd name="T6" fmla="*/ 0 w 10000"/>
                <a:gd name="T7" fmla="*/ 10000 h 10000"/>
                <a:gd name="T8" fmla="*/ 0 w 10000"/>
                <a:gd name="T9" fmla="*/ 9126 h 10000"/>
                <a:gd name="T10" fmla="*/ 8761 w 10000"/>
                <a:gd name="T11" fmla="*/ 9127 h 10000"/>
                <a:gd name="T12" fmla="*/ 8761 w 10000"/>
                <a:gd name="T13" fmla="*/ 0 h 10000"/>
              </a:gdLst>
              <a:ahLst/>
              <a:cxnLst>
                <a:cxn ang="0">
                  <a:pos x="T0" y="T1"/>
                </a:cxn>
                <a:cxn ang="0">
                  <a:pos x="T2" y="T3"/>
                </a:cxn>
                <a:cxn ang="0">
                  <a:pos x="T4" y="T5"/>
                </a:cxn>
                <a:cxn ang="0">
                  <a:pos x="T6" y="T7"/>
                </a:cxn>
                <a:cxn ang="0">
                  <a:pos x="T8" y="T9"/>
                </a:cxn>
                <a:cxn ang="0">
                  <a:pos x="T10" y="T11"/>
                </a:cxn>
                <a:cxn ang="0">
                  <a:pos x="T12" y="T13"/>
                </a:cxn>
              </a:cxnLst>
              <a:rect l="0" t="0"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ja-JP" altLang="en-US"/>
            </a:p>
          </p:txBody>
        </p:sp>
        <p:sp>
          <p:nvSpPr>
            <p:cNvPr id="6" name="Freeform 6">
              <a:extLst>
                <a:ext uri="{FF2B5EF4-FFF2-40B4-BE49-F238E27FC236}">
                  <a16:creationId xmlns:a16="http://schemas.microsoft.com/office/drawing/2014/main" id="{2947CB4F-E772-4C40-8DA6-A2BD3BDBDF61}"/>
                </a:ext>
              </a:extLst>
            </p:cNvPr>
            <p:cNvSpPr>
              <a:spLocks/>
            </p:cNvSpPr>
            <p:nvPr/>
          </p:nvSpPr>
          <p:spPr bwMode="auto">
            <a:xfrm flipH="1" flipV="1">
              <a:off x="752858" y="744469"/>
              <a:ext cx="3275668" cy="4408488"/>
            </a:xfrm>
            <a:custGeom>
              <a:avLst/>
              <a:gdLst>
                <a:gd name="T0" fmla="*/ 8763 w 10002"/>
                <a:gd name="T1" fmla="*/ 0 h 10000"/>
                <a:gd name="T2" fmla="*/ 10002 w 10002"/>
                <a:gd name="T3" fmla="*/ 0 h 10000"/>
                <a:gd name="T4" fmla="*/ 10002 w 10002"/>
                <a:gd name="T5" fmla="*/ 10000 h 10000"/>
                <a:gd name="T6" fmla="*/ 2 w 10002"/>
                <a:gd name="T7" fmla="*/ 10000 h 10000"/>
                <a:gd name="T8" fmla="*/ 0 w 10002"/>
                <a:gd name="T9" fmla="*/ 9125 h 10000"/>
                <a:gd name="T10" fmla="*/ 8763 w 10002"/>
                <a:gd name="T11" fmla="*/ 9128 h 10000"/>
                <a:gd name="T12" fmla="*/ 8763 w 10002"/>
                <a:gd name="T13" fmla="*/ 0 h 10000"/>
              </a:gdLst>
              <a:ahLst/>
              <a:cxnLst>
                <a:cxn ang="0">
                  <a:pos x="T0" y="T1"/>
                </a:cxn>
                <a:cxn ang="0">
                  <a:pos x="T2" y="T3"/>
                </a:cxn>
                <a:cxn ang="0">
                  <a:pos x="T4" y="T5"/>
                </a:cxn>
                <a:cxn ang="0">
                  <a:pos x="T6" y="T7"/>
                </a:cxn>
                <a:cxn ang="0">
                  <a:pos x="T8" y="T9"/>
                </a:cxn>
                <a:cxn ang="0">
                  <a:pos x="T10" y="T11"/>
                </a:cxn>
                <a:cxn ang="0">
                  <a:pos x="T12" y="T13"/>
                </a:cxn>
              </a:cxnLst>
              <a:rect l="0" t="0"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ja-JP" altLang="en-US"/>
            </a:p>
          </p:txBody>
        </p:sp>
      </p:grpSp>
      <p:sp>
        <p:nvSpPr>
          <p:cNvPr id="2" name="Title 1"/>
          <p:cNvSpPr>
            <a:spLocks noGrp="1"/>
          </p:cNvSpPr>
          <p:nvPr>
            <p:ph type="ctrTitle"/>
          </p:nvPr>
        </p:nvSpPr>
        <p:spPr>
          <a:xfrm>
            <a:off x="1436346" y="1788454"/>
            <a:ext cx="6270922" cy="2098226"/>
          </a:xfrm>
        </p:spPr>
        <p:txBody>
          <a:bodyPr anchor="b">
            <a:noAutofit/>
          </a:bodyPr>
          <a:lstStyle>
            <a:lvl1pPr algn="ctr">
              <a:defRPr sz="5400" cap="all" baseline="0">
                <a:solidFill>
                  <a:schemeClr val="tx2"/>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009930" y="3956280"/>
            <a:ext cx="5123755" cy="1086237"/>
          </a:xfrm>
        </p:spPr>
        <p:txBody>
          <a:bodyPr/>
          <a:lstStyle>
            <a:lvl1pPr marL="0" indent="0" algn="ctr">
              <a:lnSpc>
                <a:spcPct val="112000"/>
              </a:lnSpc>
              <a:spcBef>
                <a:spcPts val="0"/>
              </a:spcBef>
              <a:spcAft>
                <a:spcPts val="0"/>
              </a:spcAft>
              <a:buNone/>
              <a:defRPr sz="1725"/>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7" name="Date Placeholder 3">
            <a:extLst>
              <a:ext uri="{FF2B5EF4-FFF2-40B4-BE49-F238E27FC236}">
                <a16:creationId xmlns:a16="http://schemas.microsoft.com/office/drawing/2014/main" id="{8ADF8479-5A2B-45B1-AF70-32F6C8F73714}"/>
              </a:ext>
            </a:extLst>
          </p:cNvPr>
          <p:cNvSpPr>
            <a:spLocks noGrp="1"/>
          </p:cNvSpPr>
          <p:nvPr>
            <p:ph type="dt" sz="half" idx="10"/>
          </p:nvPr>
        </p:nvSpPr>
        <p:spPr>
          <a:xfrm>
            <a:off x="565150" y="6453188"/>
            <a:ext cx="1204913" cy="404812"/>
          </a:xfrm>
        </p:spPr>
        <p:txBody>
          <a:bodyPr/>
          <a:lstStyle>
            <a:lvl1pPr>
              <a:defRPr baseline="0" dirty="0">
                <a:solidFill>
                  <a:schemeClr val="tx2"/>
                </a:solidFill>
              </a:defRPr>
            </a:lvl1pPr>
          </a:lstStyle>
          <a:p>
            <a:pPr>
              <a:defRPr/>
            </a:pPr>
            <a:endParaRPr lang="en-US"/>
          </a:p>
        </p:txBody>
      </p:sp>
      <p:sp>
        <p:nvSpPr>
          <p:cNvPr id="8" name="Footer Placeholder 4">
            <a:extLst>
              <a:ext uri="{FF2B5EF4-FFF2-40B4-BE49-F238E27FC236}">
                <a16:creationId xmlns:a16="http://schemas.microsoft.com/office/drawing/2014/main" id="{28597466-D4A8-4D25-8773-226AC9EC091A}"/>
              </a:ext>
            </a:extLst>
          </p:cNvPr>
          <p:cNvSpPr>
            <a:spLocks noGrp="1"/>
          </p:cNvSpPr>
          <p:nvPr>
            <p:ph type="ftr" sz="quarter" idx="11"/>
          </p:nvPr>
        </p:nvSpPr>
        <p:spPr>
          <a:xfrm>
            <a:off x="1938338" y="6453188"/>
            <a:ext cx="5267325" cy="404812"/>
          </a:xfrm>
        </p:spPr>
        <p:txBody>
          <a:bodyPr/>
          <a:lstStyle>
            <a:lvl1pPr algn="ctr">
              <a:defRPr baseline="0" dirty="0">
                <a:solidFill>
                  <a:schemeClr val="tx2"/>
                </a:solidFill>
              </a:defRPr>
            </a:lvl1pPr>
          </a:lstStyle>
          <a:p>
            <a:pPr>
              <a:defRPr/>
            </a:pPr>
            <a:endParaRPr lang="en-US"/>
          </a:p>
        </p:txBody>
      </p:sp>
      <p:sp>
        <p:nvSpPr>
          <p:cNvPr id="9" name="Slide Number Placeholder 5">
            <a:extLst>
              <a:ext uri="{FF2B5EF4-FFF2-40B4-BE49-F238E27FC236}">
                <a16:creationId xmlns:a16="http://schemas.microsoft.com/office/drawing/2014/main" id="{D610692B-409E-4027-BE5D-D36398B9AA71}"/>
              </a:ext>
            </a:extLst>
          </p:cNvPr>
          <p:cNvSpPr>
            <a:spLocks noGrp="1"/>
          </p:cNvSpPr>
          <p:nvPr>
            <p:ph type="sldNum" sz="quarter" idx="12"/>
          </p:nvPr>
        </p:nvSpPr>
        <p:spPr>
          <a:xfrm>
            <a:off x="7372350" y="6453188"/>
            <a:ext cx="1198563" cy="404812"/>
          </a:xfrm>
        </p:spPr>
        <p:txBody>
          <a:bodyPr/>
          <a:lstStyle>
            <a:lvl1pPr>
              <a:defRPr baseline="0" dirty="0">
                <a:solidFill>
                  <a:schemeClr val="tx2"/>
                </a:solidFill>
              </a:defRPr>
            </a:lvl1pPr>
          </a:lstStyle>
          <a:p>
            <a:pPr>
              <a:defRPr/>
            </a:pPr>
            <a:fld id="{EF48D6AF-D4A4-41EC-8CC2-483C56BB73EB}" type="slidenum">
              <a:rPr lang="en-US"/>
              <a:pPr>
                <a:defRPr/>
              </a:pPr>
              <a:t>‹#›</a:t>
            </a:fld>
            <a:endParaRPr lang="en-US"/>
          </a:p>
        </p:txBody>
      </p:sp>
    </p:spTree>
    <p:extLst>
      <p:ext uri="{BB962C8B-B14F-4D97-AF65-F5344CB8AC3E}">
        <p14:creationId xmlns:p14="http://schemas.microsoft.com/office/powerpoint/2010/main" val="73255964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C871D960-DD06-4B84-9F88-BB650BDDE225}"/>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BB1A308E-840B-4417-8C70-DDBDF29B1BE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6BE08D8-660D-478A-8F6C-447A17D9C879}"/>
              </a:ext>
            </a:extLst>
          </p:cNvPr>
          <p:cNvSpPr>
            <a:spLocks noGrp="1"/>
          </p:cNvSpPr>
          <p:nvPr>
            <p:ph type="sldNum" sz="quarter" idx="12"/>
          </p:nvPr>
        </p:nvSpPr>
        <p:spPr/>
        <p:txBody>
          <a:bodyPr/>
          <a:lstStyle>
            <a:lvl1pPr>
              <a:defRPr/>
            </a:lvl1pPr>
          </a:lstStyle>
          <a:p>
            <a:pPr>
              <a:defRPr/>
            </a:pPr>
            <a:fld id="{2079259A-A7D1-4FB7-B0A1-F5F334EB7D1D}" type="slidenum">
              <a:rPr lang="en-US"/>
              <a:pPr>
                <a:defRPr/>
              </a:pPr>
              <a:t>‹#›</a:t>
            </a:fld>
            <a:endParaRPr lang="en-US"/>
          </a:p>
        </p:txBody>
      </p:sp>
    </p:spTree>
    <p:extLst>
      <p:ext uri="{BB962C8B-B14F-4D97-AF65-F5344CB8AC3E}">
        <p14:creationId xmlns:p14="http://schemas.microsoft.com/office/powerpoint/2010/main" val="2719859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4" name="Freeform 6" title="Crop Mark">
            <a:extLst>
              <a:ext uri="{FF2B5EF4-FFF2-40B4-BE49-F238E27FC236}">
                <a16:creationId xmlns:a16="http://schemas.microsoft.com/office/drawing/2014/main" id="{430ADFAF-632F-4A6E-9C4B-C03C89BD48AC}"/>
              </a:ext>
            </a:extLst>
          </p:cNvPr>
          <p:cNvSpPr/>
          <p:nvPr/>
        </p:nvSpPr>
        <p:spPr bwMode="auto">
          <a:xfrm>
            <a:off x="6113463" y="1685925"/>
            <a:ext cx="245745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
        <p:nvSpPr>
          <p:cNvPr id="2" name="Title 1"/>
          <p:cNvSpPr>
            <a:spLocks noGrp="1"/>
          </p:cNvSpPr>
          <p:nvPr>
            <p:ph type="title"/>
          </p:nvPr>
        </p:nvSpPr>
        <p:spPr>
          <a:xfrm>
            <a:off x="573769" y="1301361"/>
            <a:ext cx="7209728" cy="2852737"/>
          </a:xfrm>
        </p:spPr>
        <p:txBody>
          <a:bodyPr anchor="b">
            <a:normAutofit/>
          </a:bodyPr>
          <a:lstStyle>
            <a:lvl1pPr algn="r">
              <a:defRPr sz="5400" cap="all" baseline="0">
                <a:solidFill>
                  <a:schemeClr val="tx2"/>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5" name="Date Placeholder 3">
            <a:extLst>
              <a:ext uri="{FF2B5EF4-FFF2-40B4-BE49-F238E27FC236}">
                <a16:creationId xmlns:a16="http://schemas.microsoft.com/office/drawing/2014/main" id="{8D347F3E-CF61-410E-95FA-ED0A62AD5DDE}"/>
              </a:ext>
            </a:extLst>
          </p:cNvPr>
          <p:cNvSpPr>
            <a:spLocks noGrp="1"/>
          </p:cNvSpPr>
          <p:nvPr>
            <p:ph type="dt" sz="half" idx="10"/>
          </p:nvPr>
        </p:nvSpPr>
        <p:spPr>
          <a:xfrm>
            <a:off x="554038" y="6453188"/>
            <a:ext cx="1217612" cy="404812"/>
          </a:xfrm>
        </p:spPr>
        <p:txBody>
          <a:bodyPr/>
          <a:lstStyle>
            <a:lvl1pPr>
              <a:defRPr dirty="0">
                <a:solidFill>
                  <a:schemeClr val="tx2"/>
                </a:solidFill>
              </a:defRPr>
            </a:lvl1pPr>
          </a:lstStyle>
          <a:p>
            <a:pPr>
              <a:defRPr/>
            </a:pPr>
            <a:endParaRPr lang="en-US"/>
          </a:p>
        </p:txBody>
      </p:sp>
      <p:sp>
        <p:nvSpPr>
          <p:cNvPr id="6" name="Footer Placeholder 4">
            <a:extLst>
              <a:ext uri="{FF2B5EF4-FFF2-40B4-BE49-F238E27FC236}">
                <a16:creationId xmlns:a16="http://schemas.microsoft.com/office/drawing/2014/main" id="{CFFF135F-BD1B-4329-B177-0FF1A4D18F93}"/>
              </a:ext>
            </a:extLst>
          </p:cNvPr>
          <p:cNvSpPr>
            <a:spLocks noGrp="1"/>
          </p:cNvSpPr>
          <p:nvPr>
            <p:ph type="ftr" sz="quarter" idx="11"/>
          </p:nvPr>
        </p:nvSpPr>
        <p:spPr>
          <a:xfrm>
            <a:off x="1938338" y="6453188"/>
            <a:ext cx="5267325" cy="404812"/>
          </a:xfrm>
        </p:spPr>
        <p:txBody>
          <a:bodyPr/>
          <a:lstStyle>
            <a:lvl1pPr algn="ctr">
              <a:defRPr dirty="0">
                <a:solidFill>
                  <a:schemeClr val="tx2"/>
                </a:solidFill>
              </a:defRPr>
            </a:lvl1pPr>
          </a:lstStyle>
          <a:p>
            <a:pPr>
              <a:defRPr/>
            </a:pPr>
            <a:endParaRPr lang="en-US"/>
          </a:p>
        </p:txBody>
      </p:sp>
      <p:sp>
        <p:nvSpPr>
          <p:cNvPr id="7" name="Slide Number Placeholder 5">
            <a:extLst>
              <a:ext uri="{FF2B5EF4-FFF2-40B4-BE49-F238E27FC236}">
                <a16:creationId xmlns:a16="http://schemas.microsoft.com/office/drawing/2014/main" id="{1F09E677-8A6A-4C2A-9930-4313ED975538}"/>
              </a:ext>
            </a:extLst>
          </p:cNvPr>
          <p:cNvSpPr>
            <a:spLocks noGrp="1"/>
          </p:cNvSpPr>
          <p:nvPr>
            <p:ph type="sldNum" sz="quarter" idx="12"/>
          </p:nvPr>
        </p:nvSpPr>
        <p:spPr>
          <a:xfrm>
            <a:off x="7372350" y="6453188"/>
            <a:ext cx="1198563" cy="404812"/>
          </a:xfrm>
        </p:spPr>
        <p:txBody>
          <a:bodyPr/>
          <a:lstStyle>
            <a:lvl1pPr>
              <a:defRPr dirty="0">
                <a:solidFill>
                  <a:schemeClr val="tx2"/>
                </a:solidFill>
              </a:defRPr>
            </a:lvl1pPr>
          </a:lstStyle>
          <a:p>
            <a:pPr>
              <a:defRPr/>
            </a:pPr>
            <a:fld id="{6F12C3BB-4DBD-4FCE-9737-1F407FC76116}" type="slidenum">
              <a:rPr lang="en-US"/>
              <a:pPr>
                <a:defRPr/>
              </a:pPr>
              <a:t>‹#›</a:t>
            </a:fld>
            <a:endParaRPr lang="en-US"/>
          </a:p>
        </p:txBody>
      </p:sp>
    </p:spTree>
    <p:extLst>
      <p:ext uri="{BB962C8B-B14F-4D97-AF65-F5344CB8AC3E}">
        <p14:creationId xmlns:p14="http://schemas.microsoft.com/office/powerpoint/2010/main" val="330533923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ja-JP" altLang="en-US"/>
              <a:t>マスター タイトルの書式設定</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a:extLst>
              <a:ext uri="{FF2B5EF4-FFF2-40B4-BE49-F238E27FC236}">
                <a16:creationId xmlns:a16="http://schemas.microsoft.com/office/drawing/2014/main" id="{4E8026BB-FE1C-4554-AEBE-56ECEA85EBEA}"/>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8829AAEF-4A05-49D7-B688-9AABDED6F97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4926FE1-1074-420E-8944-EBCB890AB2D7}"/>
              </a:ext>
            </a:extLst>
          </p:cNvPr>
          <p:cNvSpPr>
            <a:spLocks noGrp="1"/>
          </p:cNvSpPr>
          <p:nvPr>
            <p:ph type="sldNum" sz="quarter" idx="12"/>
          </p:nvPr>
        </p:nvSpPr>
        <p:spPr/>
        <p:txBody>
          <a:bodyPr/>
          <a:lstStyle>
            <a:lvl1pPr>
              <a:defRPr/>
            </a:lvl1pPr>
          </a:lstStyle>
          <a:p>
            <a:pPr>
              <a:defRPr/>
            </a:pPr>
            <a:fld id="{928A2ADA-FBD2-4C6E-8D06-9BC5AC409DAE}" type="slidenum">
              <a:rPr lang="en-US"/>
              <a:pPr>
                <a:defRPr/>
              </a:pPr>
              <a:t>‹#›</a:t>
            </a:fld>
            <a:endParaRPr lang="en-US"/>
          </a:p>
        </p:txBody>
      </p:sp>
    </p:spTree>
    <p:extLst>
      <p:ext uri="{BB962C8B-B14F-4D97-AF65-F5344CB8AC3E}">
        <p14:creationId xmlns:p14="http://schemas.microsoft.com/office/powerpoint/2010/main" val="3774162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28700" y="2340864"/>
            <a:ext cx="3332988" cy="823912"/>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1028700" y="3305208"/>
            <a:ext cx="3332988"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93761" y="2340864"/>
            <a:ext cx="3332988" cy="823912"/>
          </a:xfrm>
        </p:spPr>
        <p:txBody>
          <a:bodyPr anchor="b">
            <a:noAutofit/>
          </a:bodyPr>
          <a:lstStyle>
            <a:lvl1pPr marL="0" indent="0">
              <a:lnSpc>
                <a:spcPct val="84000"/>
              </a:lnSpc>
              <a:spcBef>
                <a:spcPts val="0"/>
              </a:spcBef>
              <a:spcAft>
                <a:spcPts val="0"/>
              </a:spcAft>
              <a:buNone/>
              <a:defRPr sz="225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4893761" y="3305208"/>
            <a:ext cx="3332988"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a:extLst>
              <a:ext uri="{FF2B5EF4-FFF2-40B4-BE49-F238E27FC236}">
                <a16:creationId xmlns:a16="http://schemas.microsoft.com/office/drawing/2014/main" id="{70A68B65-87EA-4AF6-88A9-85318900CD6D}"/>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A54EE57-DB19-4EB5-8C86-EB89E641BD26}"/>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D09A8AA-68BA-491A-A4A2-5769574668C2}"/>
              </a:ext>
            </a:extLst>
          </p:cNvPr>
          <p:cNvSpPr>
            <a:spLocks noGrp="1"/>
          </p:cNvSpPr>
          <p:nvPr>
            <p:ph type="sldNum" sz="quarter" idx="12"/>
          </p:nvPr>
        </p:nvSpPr>
        <p:spPr/>
        <p:txBody>
          <a:bodyPr/>
          <a:lstStyle>
            <a:lvl1pPr>
              <a:defRPr/>
            </a:lvl1pPr>
          </a:lstStyle>
          <a:p>
            <a:pPr>
              <a:defRPr/>
            </a:pPr>
            <a:fld id="{0962F71D-B2C4-4477-B585-3CC96267BBD4}" type="slidenum">
              <a:rPr lang="en-US"/>
              <a:pPr>
                <a:defRPr/>
              </a:pPr>
              <a:t>‹#›</a:t>
            </a:fld>
            <a:endParaRPr lang="en-US"/>
          </a:p>
        </p:txBody>
      </p:sp>
    </p:spTree>
    <p:extLst>
      <p:ext uri="{BB962C8B-B14F-4D97-AF65-F5344CB8AC3E}">
        <p14:creationId xmlns:p14="http://schemas.microsoft.com/office/powerpoint/2010/main" val="1766885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a:extLst>
              <a:ext uri="{FF2B5EF4-FFF2-40B4-BE49-F238E27FC236}">
                <a16:creationId xmlns:a16="http://schemas.microsoft.com/office/drawing/2014/main" id="{530B909D-5DC3-46AA-B9EE-097C16531A9B}"/>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B3949AB3-C2F0-49D7-A9E6-B005CBD854AA}"/>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CAA51318-792E-4506-B1BD-0252B158CEDF}"/>
              </a:ext>
            </a:extLst>
          </p:cNvPr>
          <p:cNvSpPr>
            <a:spLocks noGrp="1"/>
          </p:cNvSpPr>
          <p:nvPr>
            <p:ph type="sldNum" sz="quarter" idx="12"/>
          </p:nvPr>
        </p:nvSpPr>
        <p:spPr/>
        <p:txBody>
          <a:bodyPr/>
          <a:lstStyle>
            <a:lvl1pPr>
              <a:defRPr/>
            </a:lvl1pPr>
          </a:lstStyle>
          <a:p>
            <a:pPr>
              <a:defRPr/>
            </a:pPr>
            <a:fld id="{E02BA4EB-740A-434A-B700-6600CE54706C}" type="slidenum">
              <a:rPr lang="en-US"/>
              <a:pPr>
                <a:defRPr/>
              </a:pPr>
              <a:t>‹#›</a:t>
            </a:fld>
            <a:endParaRPr lang="en-US"/>
          </a:p>
        </p:txBody>
      </p:sp>
    </p:spTree>
    <p:extLst>
      <p:ext uri="{BB962C8B-B14F-4D97-AF65-F5344CB8AC3E}">
        <p14:creationId xmlns:p14="http://schemas.microsoft.com/office/powerpoint/2010/main" val="6825820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8794F75-72B3-4028-9AD3-51AB9AF21BD3}"/>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D65EB795-8782-4D07-B6FC-A8D649D54198}"/>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DF47C40-B845-4A89-B49C-936DCD1C249D}"/>
              </a:ext>
            </a:extLst>
          </p:cNvPr>
          <p:cNvSpPr>
            <a:spLocks noGrp="1"/>
          </p:cNvSpPr>
          <p:nvPr>
            <p:ph type="sldNum" sz="quarter" idx="12"/>
          </p:nvPr>
        </p:nvSpPr>
        <p:spPr/>
        <p:txBody>
          <a:bodyPr/>
          <a:lstStyle>
            <a:lvl1pPr>
              <a:defRPr/>
            </a:lvl1pPr>
          </a:lstStyle>
          <a:p>
            <a:pPr>
              <a:defRPr/>
            </a:pPr>
            <a:fld id="{2E19C254-50D7-4837-B3B1-2D368BE61041}" type="slidenum">
              <a:rPr lang="en-US"/>
              <a:pPr>
                <a:defRPr/>
              </a:pPr>
              <a:t>‹#›</a:t>
            </a:fld>
            <a:endParaRPr lang="en-US"/>
          </a:p>
        </p:txBody>
      </p:sp>
    </p:spTree>
    <p:extLst>
      <p:ext uri="{BB962C8B-B14F-4D97-AF65-F5344CB8AC3E}">
        <p14:creationId xmlns:p14="http://schemas.microsoft.com/office/powerpoint/2010/main" val="822529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2DFE55C-6EC5-4A56-9C88-983A3764AE28}"/>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9DEA2926-B266-40EF-B23D-F447B7B9F297}"/>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94B18FBC-F023-457B-ACBA-1717EE64E8CF}"/>
              </a:ext>
            </a:extLst>
          </p:cNvPr>
          <p:cNvSpPr>
            <a:spLocks noGrp="1" noChangeArrowheads="1"/>
          </p:cNvSpPr>
          <p:nvPr>
            <p:ph type="sldNum" sz="quarter" idx="12"/>
          </p:nvPr>
        </p:nvSpPr>
        <p:spPr>
          <a:ln/>
        </p:spPr>
        <p:txBody>
          <a:bodyPr/>
          <a:lstStyle>
            <a:lvl1pPr>
              <a:defRPr/>
            </a:lvl1pPr>
          </a:lstStyle>
          <a:p>
            <a:pPr>
              <a:defRPr/>
            </a:pPr>
            <a:fld id="{F5675F26-DB9C-4CEC-AA3B-14A8BCAA65DC}" type="slidenum">
              <a:rPr lang="ja-JP" altLang="ja-JP"/>
              <a:pPr>
                <a:defRPr/>
              </a:pPr>
              <a:t>‹#›</a:t>
            </a:fld>
            <a:endParaRPr lang="ja-JP" altLang="ja-JP"/>
          </a:p>
        </p:txBody>
      </p:sp>
    </p:spTree>
    <p:extLst>
      <p:ext uri="{BB962C8B-B14F-4D97-AF65-F5344CB8AC3E}">
        <p14:creationId xmlns:p14="http://schemas.microsoft.com/office/powerpoint/2010/main" val="7872854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5" name="Rectangle 7" title="Background Shape">
            <a:extLst>
              <a:ext uri="{FF2B5EF4-FFF2-40B4-BE49-F238E27FC236}">
                <a16:creationId xmlns:a16="http://schemas.microsoft.com/office/drawing/2014/main" id="{8388AB1D-13C3-4C77-9C87-28AB4DCE4104}"/>
              </a:ext>
            </a:extLst>
          </p:cNvPr>
          <p:cNvSpPr/>
          <p:nvPr/>
        </p:nvSpPr>
        <p:spPr>
          <a:xfrm>
            <a:off x="0" y="0"/>
            <a:ext cx="39782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title="Divider Bar">
            <a:extLst>
              <a:ext uri="{FF2B5EF4-FFF2-40B4-BE49-F238E27FC236}">
                <a16:creationId xmlns:a16="http://schemas.microsoft.com/office/drawing/2014/main" id="{4B50684B-FDFB-4684-B684-F4ACC2795364}"/>
              </a:ext>
            </a:extLst>
          </p:cNvPr>
          <p:cNvSpPr/>
          <p:nvPr/>
        </p:nvSpPr>
        <p:spPr>
          <a:xfrm>
            <a:off x="3978275" y="0"/>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oAutofit/>
          </a:bodyPr>
          <a:lstStyle>
            <a:lvl1pPr>
              <a:lnSpc>
                <a:spcPct val="84000"/>
              </a:lnSpc>
              <a:defRPr sz="3600" baseline="0">
                <a:solidFill>
                  <a:schemeClr val="tx2"/>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42925" y="2856344"/>
            <a:ext cx="2891790" cy="3011056"/>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7" name="Date Placeholder 4">
            <a:extLst>
              <a:ext uri="{FF2B5EF4-FFF2-40B4-BE49-F238E27FC236}">
                <a16:creationId xmlns:a16="http://schemas.microsoft.com/office/drawing/2014/main" id="{236E1E12-117C-45A3-B445-15BF8EEBEB09}"/>
              </a:ext>
            </a:extLst>
          </p:cNvPr>
          <p:cNvSpPr>
            <a:spLocks noGrp="1"/>
          </p:cNvSpPr>
          <p:nvPr>
            <p:ph type="dt" sz="half" idx="10"/>
          </p:nvPr>
        </p:nvSpPr>
        <p:spPr>
          <a:xfrm>
            <a:off x="542925" y="6453188"/>
            <a:ext cx="903288" cy="404812"/>
          </a:xfrm>
        </p:spPr>
        <p:txBody>
          <a:bodyPr/>
          <a:lstStyle>
            <a:lvl1pPr>
              <a:defRPr dirty="0">
                <a:solidFill>
                  <a:schemeClr val="tx2"/>
                </a:solidFill>
              </a:defRPr>
            </a:lvl1pPr>
          </a:lstStyle>
          <a:p>
            <a:pPr>
              <a:defRPr/>
            </a:pPr>
            <a:endParaRPr lang="en-US"/>
          </a:p>
        </p:txBody>
      </p:sp>
      <p:sp>
        <p:nvSpPr>
          <p:cNvPr id="8" name="Footer Placeholder 5">
            <a:extLst>
              <a:ext uri="{FF2B5EF4-FFF2-40B4-BE49-F238E27FC236}">
                <a16:creationId xmlns:a16="http://schemas.microsoft.com/office/drawing/2014/main" id="{7F8382EB-E137-4383-B090-ECADFD131201}"/>
              </a:ext>
            </a:extLst>
          </p:cNvPr>
          <p:cNvSpPr>
            <a:spLocks noGrp="1"/>
          </p:cNvSpPr>
          <p:nvPr>
            <p:ph type="ftr" sz="quarter" idx="11"/>
          </p:nvPr>
        </p:nvSpPr>
        <p:spPr>
          <a:xfrm>
            <a:off x="1654175" y="6453188"/>
            <a:ext cx="1781175" cy="404812"/>
          </a:xfrm>
        </p:spPr>
        <p:txBody>
          <a:bodyPr/>
          <a:lstStyle>
            <a:lvl1pPr>
              <a:defRPr dirty="0">
                <a:solidFill>
                  <a:schemeClr val="tx2"/>
                </a:solidFill>
              </a:defRPr>
            </a:lvl1pPr>
          </a:lstStyle>
          <a:p>
            <a:pPr>
              <a:defRPr/>
            </a:pPr>
            <a:endParaRPr lang="en-US"/>
          </a:p>
        </p:txBody>
      </p:sp>
      <p:sp>
        <p:nvSpPr>
          <p:cNvPr id="9" name="Slide Number Placeholder 6">
            <a:extLst>
              <a:ext uri="{FF2B5EF4-FFF2-40B4-BE49-F238E27FC236}">
                <a16:creationId xmlns:a16="http://schemas.microsoft.com/office/drawing/2014/main" id="{DC06B208-4A2D-483E-9673-239242A94416}"/>
              </a:ext>
            </a:extLst>
          </p:cNvPr>
          <p:cNvSpPr>
            <a:spLocks noGrp="1"/>
          </p:cNvSpPr>
          <p:nvPr>
            <p:ph type="sldNum" sz="quarter" idx="12"/>
          </p:nvPr>
        </p:nvSpPr>
        <p:spPr>
          <a:xfrm>
            <a:off x="7412038" y="6453188"/>
            <a:ext cx="1196975" cy="404812"/>
          </a:xfrm>
        </p:spPr>
        <p:txBody>
          <a:bodyPr/>
          <a:lstStyle>
            <a:lvl1pPr>
              <a:defRPr dirty="0">
                <a:solidFill>
                  <a:schemeClr val="tx2"/>
                </a:solidFill>
              </a:defRPr>
            </a:lvl1pPr>
          </a:lstStyle>
          <a:p>
            <a:pPr>
              <a:defRPr/>
            </a:pPr>
            <a:fld id="{4970D829-0038-4188-B66E-AED4C1F3F320}" type="slidenum">
              <a:rPr lang="en-US"/>
              <a:pPr>
                <a:defRPr/>
              </a:pPr>
              <a:t>‹#›</a:t>
            </a:fld>
            <a:endParaRPr lang="en-US"/>
          </a:p>
        </p:txBody>
      </p:sp>
    </p:spTree>
    <p:extLst>
      <p:ext uri="{BB962C8B-B14F-4D97-AF65-F5344CB8AC3E}">
        <p14:creationId xmlns:p14="http://schemas.microsoft.com/office/powerpoint/2010/main" val="1049748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Rectangle 7" title="Background Shape">
            <a:extLst>
              <a:ext uri="{FF2B5EF4-FFF2-40B4-BE49-F238E27FC236}">
                <a16:creationId xmlns:a16="http://schemas.microsoft.com/office/drawing/2014/main" id="{021B9DA8-E01C-4C17-A15F-04ABEAC81135}"/>
              </a:ext>
            </a:extLst>
          </p:cNvPr>
          <p:cNvSpPr/>
          <p:nvPr/>
        </p:nvSpPr>
        <p:spPr>
          <a:xfrm>
            <a:off x="0" y="0"/>
            <a:ext cx="39782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title="Divider Bar">
            <a:extLst>
              <a:ext uri="{FF2B5EF4-FFF2-40B4-BE49-F238E27FC236}">
                <a16:creationId xmlns:a16="http://schemas.microsoft.com/office/drawing/2014/main" id="{E140E058-B7B0-42A0-9BC6-D57FB4E01E71}"/>
              </a:ext>
            </a:extLst>
          </p:cNvPr>
          <p:cNvSpPr/>
          <p:nvPr/>
        </p:nvSpPr>
        <p:spPr>
          <a:xfrm>
            <a:off x="3978275" y="0"/>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ormAutofit/>
          </a:bodyPr>
          <a:lstStyle>
            <a:lvl1pPr>
              <a:lnSpc>
                <a:spcPct val="84000"/>
              </a:lnSpc>
              <a:defRPr sz="3600" baseline="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149090" y="1"/>
            <a:ext cx="4994910" cy="6857999"/>
          </a:xfrm>
        </p:spPr>
        <p:txBody>
          <a:bodyPr anchor="t"/>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542925" y="2855968"/>
            <a:ext cx="2891790" cy="3011432"/>
          </a:xfrm>
        </p:spPr>
        <p:txBody>
          <a:bodyPr/>
          <a:lstStyle>
            <a:lvl1pPr marL="0" indent="0">
              <a:lnSpc>
                <a:spcPct val="113000"/>
              </a:lnSpc>
              <a:spcBef>
                <a:spcPts val="0"/>
              </a:spcBef>
              <a:spcAft>
                <a:spcPts val="1125"/>
              </a:spcAft>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7" name="Date Placeholder 4">
            <a:extLst>
              <a:ext uri="{FF2B5EF4-FFF2-40B4-BE49-F238E27FC236}">
                <a16:creationId xmlns:a16="http://schemas.microsoft.com/office/drawing/2014/main" id="{5686DBD9-F3CB-4FEB-87A3-77A058B6B7D4}"/>
              </a:ext>
            </a:extLst>
          </p:cNvPr>
          <p:cNvSpPr>
            <a:spLocks noGrp="1"/>
          </p:cNvSpPr>
          <p:nvPr>
            <p:ph type="dt" sz="half" idx="10"/>
          </p:nvPr>
        </p:nvSpPr>
        <p:spPr>
          <a:xfrm>
            <a:off x="542925" y="6453188"/>
            <a:ext cx="903288" cy="404812"/>
          </a:xfrm>
        </p:spPr>
        <p:txBody>
          <a:bodyPr/>
          <a:lstStyle>
            <a:lvl1pPr>
              <a:defRPr dirty="0">
                <a:solidFill>
                  <a:schemeClr val="tx2"/>
                </a:solidFill>
              </a:defRPr>
            </a:lvl1pPr>
          </a:lstStyle>
          <a:p>
            <a:pPr>
              <a:defRPr/>
            </a:pPr>
            <a:endParaRPr lang="en-US"/>
          </a:p>
        </p:txBody>
      </p:sp>
      <p:sp>
        <p:nvSpPr>
          <p:cNvPr id="8" name="Footer Placeholder 5">
            <a:extLst>
              <a:ext uri="{FF2B5EF4-FFF2-40B4-BE49-F238E27FC236}">
                <a16:creationId xmlns:a16="http://schemas.microsoft.com/office/drawing/2014/main" id="{AFCC2825-6530-43B9-8BE1-A697FE865107}"/>
              </a:ext>
            </a:extLst>
          </p:cNvPr>
          <p:cNvSpPr>
            <a:spLocks noGrp="1"/>
          </p:cNvSpPr>
          <p:nvPr>
            <p:ph type="ftr" sz="quarter" idx="11"/>
          </p:nvPr>
        </p:nvSpPr>
        <p:spPr>
          <a:xfrm>
            <a:off x="1654175" y="6453188"/>
            <a:ext cx="1781175" cy="404812"/>
          </a:xfrm>
        </p:spPr>
        <p:txBody>
          <a:bodyPr/>
          <a:lstStyle>
            <a:lvl1pPr>
              <a:defRPr dirty="0">
                <a:solidFill>
                  <a:schemeClr val="tx2"/>
                </a:solidFill>
              </a:defRPr>
            </a:lvl1pPr>
          </a:lstStyle>
          <a:p>
            <a:pPr>
              <a:defRPr/>
            </a:pPr>
            <a:endParaRPr lang="en-US"/>
          </a:p>
        </p:txBody>
      </p:sp>
      <p:sp>
        <p:nvSpPr>
          <p:cNvPr id="9" name="Slide Number Placeholder 6">
            <a:extLst>
              <a:ext uri="{FF2B5EF4-FFF2-40B4-BE49-F238E27FC236}">
                <a16:creationId xmlns:a16="http://schemas.microsoft.com/office/drawing/2014/main" id="{D6FA2632-9F59-4812-BA81-96BF5F2348F2}"/>
              </a:ext>
            </a:extLst>
          </p:cNvPr>
          <p:cNvSpPr>
            <a:spLocks noGrp="1"/>
          </p:cNvSpPr>
          <p:nvPr>
            <p:ph type="sldNum" sz="quarter" idx="12"/>
          </p:nvPr>
        </p:nvSpPr>
        <p:spPr>
          <a:xfrm>
            <a:off x="7412038" y="6453188"/>
            <a:ext cx="1196975" cy="404812"/>
          </a:xfrm>
        </p:spPr>
        <p:txBody>
          <a:bodyPr/>
          <a:lstStyle>
            <a:lvl1pPr>
              <a:defRPr dirty="0">
                <a:solidFill>
                  <a:schemeClr val="tx2"/>
                </a:solidFill>
              </a:defRPr>
            </a:lvl1pPr>
          </a:lstStyle>
          <a:p>
            <a:pPr>
              <a:defRPr/>
            </a:pPr>
            <a:fld id="{CD735089-2389-455D-A719-C7215D925BA5}" type="slidenum">
              <a:rPr lang="en-US"/>
              <a:pPr>
                <a:defRPr/>
              </a:pPr>
              <a:t>‹#›</a:t>
            </a:fld>
            <a:endParaRPr lang="en-US"/>
          </a:p>
        </p:txBody>
      </p:sp>
    </p:spTree>
    <p:extLst>
      <p:ext uri="{BB962C8B-B14F-4D97-AF65-F5344CB8AC3E}">
        <p14:creationId xmlns:p14="http://schemas.microsoft.com/office/powerpoint/2010/main" val="252077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C0042A92-88A5-4064-8887-2F168807BEAC}"/>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033A4F3A-A734-4242-ACF0-E28D6F57838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8750A2-EFB4-45D6-A0D7-89CFD2F8BF92}"/>
              </a:ext>
            </a:extLst>
          </p:cNvPr>
          <p:cNvSpPr>
            <a:spLocks noGrp="1"/>
          </p:cNvSpPr>
          <p:nvPr>
            <p:ph type="sldNum" sz="quarter" idx="12"/>
          </p:nvPr>
        </p:nvSpPr>
        <p:spPr/>
        <p:txBody>
          <a:bodyPr/>
          <a:lstStyle>
            <a:lvl1pPr>
              <a:defRPr/>
            </a:lvl1pPr>
          </a:lstStyle>
          <a:p>
            <a:pPr>
              <a:defRPr/>
            </a:pPr>
            <a:fld id="{C1FC8584-638D-410A-97B6-0CB5AF4CE8FF}" type="slidenum">
              <a:rPr lang="en-US"/>
              <a:pPr>
                <a:defRPr/>
              </a:pPr>
              <a:t>‹#›</a:t>
            </a:fld>
            <a:endParaRPr lang="en-US"/>
          </a:p>
        </p:txBody>
      </p:sp>
    </p:spTree>
    <p:extLst>
      <p:ext uri="{BB962C8B-B14F-4D97-AF65-F5344CB8AC3E}">
        <p14:creationId xmlns:p14="http://schemas.microsoft.com/office/powerpoint/2010/main" val="8805435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7421" y="624156"/>
            <a:ext cx="1174325" cy="524324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28700" y="624156"/>
            <a:ext cx="6134731" cy="524324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E494B9FB-CC5E-415C-AA75-4AB27178F2D5}"/>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5CF3C7A9-D027-405B-AE42-642F3B1D366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16AF98E-0829-46F9-9FE5-77EC55BCB281}"/>
              </a:ext>
            </a:extLst>
          </p:cNvPr>
          <p:cNvSpPr>
            <a:spLocks noGrp="1"/>
          </p:cNvSpPr>
          <p:nvPr>
            <p:ph type="sldNum" sz="quarter" idx="12"/>
          </p:nvPr>
        </p:nvSpPr>
        <p:spPr/>
        <p:txBody>
          <a:bodyPr/>
          <a:lstStyle>
            <a:lvl1pPr>
              <a:defRPr/>
            </a:lvl1pPr>
          </a:lstStyle>
          <a:p>
            <a:pPr>
              <a:defRPr/>
            </a:pPr>
            <a:fld id="{9768605C-D713-4A21-849B-10B62F35F284}" type="slidenum">
              <a:rPr lang="en-US"/>
              <a:pPr>
                <a:defRPr/>
              </a:pPr>
              <a:t>‹#›</a:t>
            </a:fld>
            <a:endParaRPr lang="en-US"/>
          </a:p>
        </p:txBody>
      </p:sp>
    </p:spTree>
    <p:extLst>
      <p:ext uri="{BB962C8B-B14F-4D97-AF65-F5344CB8AC3E}">
        <p14:creationId xmlns:p14="http://schemas.microsoft.com/office/powerpoint/2010/main" val="3023294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lang="ja-JP" altLang="en-US"/>
              <a:t>マスター タイトルの書式設定</a:t>
            </a:r>
          </a:p>
        </p:txBody>
      </p:sp>
      <p:sp>
        <p:nvSpPr>
          <p:cNvPr id="3" name="字幕 2"/>
          <p:cNvSpPr>
            <a:spLocks noGrp="1"/>
          </p:cNvSpPr>
          <p:nvPr>
            <p:ph type="subTitle" idx="1"/>
          </p:nvPr>
        </p:nvSpPr>
        <p:spPr>
          <a:xfrm>
            <a:off x="1143000" y="3602039"/>
            <a:ext cx="6858000" cy="1655762"/>
          </a:xfrm>
        </p:spPr>
        <p:txBody>
          <a:bodyPr/>
          <a:lstStyle>
            <a:lvl1pPr marL="0" indent="0" algn="ctr">
              <a:buNone/>
              <a:defRPr sz="1800"/>
            </a:lvl1pPr>
            <a:lvl2pPr marL="342882" indent="0" algn="ctr">
              <a:buNone/>
              <a:defRPr sz="1500"/>
            </a:lvl2pPr>
            <a:lvl3pPr marL="685765" indent="0" algn="ctr">
              <a:buNone/>
              <a:defRPr sz="1350"/>
            </a:lvl3pPr>
            <a:lvl4pPr marL="1028647" indent="0" algn="ctr">
              <a:buNone/>
              <a:defRPr sz="1200"/>
            </a:lvl4pPr>
            <a:lvl5pPr marL="1371529" indent="0" algn="ctr">
              <a:buNone/>
              <a:defRPr sz="1200"/>
            </a:lvl5pPr>
            <a:lvl6pPr marL="1714411" indent="0" algn="ctr">
              <a:buNone/>
              <a:defRPr sz="1200"/>
            </a:lvl6pPr>
            <a:lvl7pPr marL="2057294" indent="0" algn="ctr">
              <a:buNone/>
              <a:defRPr sz="1200"/>
            </a:lvl7pPr>
            <a:lvl8pPr marL="2400176" indent="0" algn="ctr">
              <a:buNone/>
              <a:defRPr sz="1200"/>
            </a:lvl8pPr>
            <a:lvl9pPr marL="2743058" indent="0" algn="ctr">
              <a:buNone/>
              <a:defRPr sz="12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959339B1-6BAD-439A-B5BF-B2D70092A580}"/>
              </a:ext>
            </a:extLst>
          </p:cNvPr>
          <p:cNvSpPr>
            <a:spLocks noGrp="1"/>
          </p:cNvSpPr>
          <p:nvPr>
            <p:ph type="dt" sz="half" idx="10"/>
          </p:nvPr>
        </p:nvSpPr>
        <p:spPr/>
        <p:txBody>
          <a:bodyPr/>
          <a:lstStyle>
            <a:lvl1pPr>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2EEBF10A-DE35-43CA-A5C4-D043D7F99F51}"/>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5EA35BEB-B3CD-42A3-BA64-C5674FBFCBAF}"/>
              </a:ext>
            </a:extLst>
          </p:cNvPr>
          <p:cNvSpPr>
            <a:spLocks noGrp="1"/>
          </p:cNvSpPr>
          <p:nvPr>
            <p:ph type="sldNum" sz="quarter" idx="12"/>
          </p:nvPr>
        </p:nvSpPr>
        <p:spPr/>
        <p:txBody>
          <a:bodyPr/>
          <a:lstStyle>
            <a:lvl1pPr>
              <a:defRPr/>
            </a:lvl1pPr>
          </a:lstStyle>
          <a:p>
            <a:pPr>
              <a:defRPr/>
            </a:pPr>
            <a:fld id="{E7A26F7C-613D-4D58-8650-ABDEED7DF79B}" type="slidenum">
              <a:rPr lang="ja-JP" altLang="en-US"/>
              <a:pPr>
                <a:defRPr/>
              </a:pPr>
              <a:t>‹#›</a:t>
            </a:fld>
            <a:endParaRPr lang="ja-JP" altLang="en-US"/>
          </a:p>
        </p:txBody>
      </p:sp>
    </p:spTree>
    <p:extLst>
      <p:ext uri="{BB962C8B-B14F-4D97-AF65-F5344CB8AC3E}">
        <p14:creationId xmlns:p14="http://schemas.microsoft.com/office/powerpoint/2010/main" val="1081309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94C5DFEE-D913-4105-86CB-DF56BA4D719C}"/>
              </a:ext>
            </a:extLst>
          </p:cNvPr>
          <p:cNvSpPr>
            <a:spLocks noGrp="1"/>
          </p:cNvSpPr>
          <p:nvPr>
            <p:ph type="dt" sz="half" idx="10"/>
          </p:nvPr>
        </p:nvSpPr>
        <p:spPr/>
        <p:txBody>
          <a:bodyPr/>
          <a:lstStyle>
            <a:lvl1pPr>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656F083C-337A-4346-88C2-40C9B9C1D632}"/>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F4CB6B26-993D-49EF-82F1-4F7C8608D5C9}"/>
              </a:ext>
            </a:extLst>
          </p:cNvPr>
          <p:cNvSpPr>
            <a:spLocks noGrp="1"/>
          </p:cNvSpPr>
          <p:nvPr>
            <p:ph type="sldNum" sz="quarter" idx="12"/>
          </p:nvPr>
        </p:nvSpPr>
        <p:spPr/>
        <p:txBody>
          <a:bodyPr/>
          <a:lstStyle>
            <a:lvl1pPr>
              <a:defRPr/>
            </a:lvl1pPr>
          </a:lstStyle>
          <a:p>
            <a:pPr>
              <a:defRPr/>
            </a:pPr>
            <a:fld id="{9FBE7A78-21E4-4E80-BD3C-CDD773FDF354}" type="slidenum">
              <a:rPr lang="ja-JP" altLang="en-US"/>
              <a:pPr>
                <a:defRPr/>
              </a:pPr>
              <a:t>‹#›</a:t>
            </a:fld>
            <a:endParaRPr lang="ja-JP" altLang="en-US"/>
          </a:p>
        </p:txBody>
      </p:sp>
    </p:spTree>
    <p:extLst>
      <p:ext uri="{BB962C8B-B14F-4D97-AF65-F5344CB8AC3E}">
        <p14:creationId xmlns:p14="http://schemas.microsoft.com/office/powerpoint/2010/main" val="25294471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882" indent="0">
              <a:buNone/>
              <a:defRPr sz="1500">
                <a:solidFill>
                  <a:schemeClr val="tx1">
                    <a:tint val="75000"/>
                  </a:schemeClr>
                </a:solidFill>
              </a:defRPr>
            </a:lvl2pPr>
            <a:lvl3pPr marL="685765" indent="0">
              <a:buNone/>
              <a:defRPr sz="1350">
                <a:solidFill>
                  <a:schemeClr val="tx1">
                    <a:tint val="75000"/>
                  </a:schemeClr>
                </a:solidFill>
              </a:defRPr>
            </a:lvl3pPr>
            <a:lvl4pPr marL="1028647" indent="0">
              <a:buNone/>
              <a:defRPr sz="1200">
                <a:solidFill>
                  <a:schemeClr val="tx1">
                    <a:tint val="75000"/>
                  </a:schemeClr>
                </a:solidFill>
              </a:defRPr>
            </a:lvl4pPr>
            <a:lvl5pPr marL="1371529" indent="0">
              <a:buNone/>
              <a:defRPr sz="1200">
                <a:solidFill>
                  <a:schemeClr val="tx1">
                    <a:tint val="75000"/>
                  </a:schemeClr>
                </a:solidFill>
              </a:defRPr>
            </a:lvl5pPr>
            <a:lvl6pPr marL="1714411" indent="0">
              <a:buNone/>
              <a:defRPr sz="1200">
                <a:solidFill>
                  <a:schemeClr val="tx1">
                    <a:tint val="75000"/>
                  </a:schemeClr>
                </a:solidFill>
              </a:defRPr>
            </a:lvl6pPr>
            <a:lvl7pPr marL="2057294" indent="0">
              <a:buNone/>
              <a:defRPr sz="1200">
                <a:solidFill>
                  <a:schemeClr val="tx1">
                    <a:tint val="75000"/>
                  </a:schemeClr>
                </a:solidFill>
              </a:defRPr>
            </a:lvl7pPr>
            <a:lvl8pPr marL="2400176" indent="0">
              <a:buNone/>
              <a:defRPr sz="1200">
                <a:solidFill>
                  <a:schemeClr val="tx1">
                    <a:tint val="75000"/>
                  </a:schemeClr>
                </a:solidFill>
              </a:defRPr>
            </a:lvl8pPr>
            <a:lvl9pPr marL="2743058" indent="0">
              <a:buNone/>
              <a:defRPr sz="12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9957D3F7-E62A-4C26-80EF-A81481D0DE3B}"/>
              </a:ext>
            </a:extLst>
          </p:cNvPr>
          <p:cNvSpPr>
            <a:spLocks noGrp="1"/>
          </p:cNvSpPr>
          <p:nvPr>
            <p:ph type="dt" sz="half" idx="10"/>
          </p:nvPr>
        </p:nvSpPr>
        <p:spPr/>
        <p:txBody>
          <a:bodyPr/>
          <a:lstStyle>
            <a:lvl1pPr>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DDEDAF44-73CB-4CEC-A53C-D5A8152BF170}"/>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6E7E43A0-7B5F-4E6D-9ED9-7A5CC248ABF2}"/>
              </a:ext>
            </a:extLst>
          </p:cNvPr>
          <p:cNvSpPr>
            <a:spLocks noGrp="1"/>
          </p:cNvSpPr>
          <p:nvPr>
            <p:ph type="sldNum" sz="quarter" idx="12"/>
          </p:nvPr>
        </p:nvSpPr>
        <p:spPr/>
        <p:txBody>
          <a:bodyPr/>
          <a:lstStyle>
            <a:lvl1pPr>
              <a:defRPr/>
            </a:lvl1pPr>
          </a:lstStyle>
          <a:p>
            <a:pPr>
              <a:defRPr/>
            </a:pPr>
            <a:fld id="{C3D48464-80CC-4902-AF1B-DDB19311F06E}" type="slidenum">
              <a:rPr lang="ja-JP" altLang="en-US"/>
              <a:pPr>
                <a:defRPr/>
              </a:pPr>
              <a:t>‹#›</a:t>
            </a:fld>
            <a:endParaRPr lang="ja-JP" altLang="en-US"/>
          </a:p>
        </p:txBody>
      </p:sp>
    </p:spTree>
    <p:extLst>
      <p:ext uri="{BB962C8B-B14F-4D97-AF65-F5344CB8AC3E}">
        <p14:creationId xmlns:p14="http://schemas.microsoft.com/office/powerpoint/2010/main" val="17792598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28650" y="1825626"/>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29150" y="1825626"/>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a:extLst>
              <a:ext uri="{FF2B5EF4-FFF2-40B4-BE49-F238E27FC236}">
                <a16:creationId xmlns:a16="http://schemas.microsoft.com/office/drawing/2014/main" id="{67903359-0681-4127-AACD-62086BF9D4F7}"/>
              </a:ext>
            </a:extLst>
          </p:cNvPr>
          <p:cNvSpPr>
            <a:spLocks noGrp="1"/>
          </p:cNvSpPr>
          <p:nvPr>
            <p:ph type="dt" sz="half" idx="10"/>
          </p:nvPr>
        </p:nvSpPr>
        <p:spPr/>
        <p:txBody>
          <a:bodyPr/>
          <a:lstStyle>
            <a:lvl1pPr>
              <a:defRPr/>
            </a:lvl1pPr>
          </a:lstStyle>
          <a:p>
            <a:pPr>
              <a:defRPr/>
            </a:pPr>
            <a:endParaRPr lang="ja-JP" altLang="en-US"/>
          </a:p>
        </p:txBody>
      </p:sp>
      <p:sp>
        <p:nvSpPr>
          <p:cNvPr id="6" name="フッター プレースホルダー 4">
            <a:extLst>
              <a:ext uri="{FF2B5EF4-FFF2-40B4-BE49-F238E27FC236}">
                <a16:creationId xmlns:a16="http://schemas.microsoft.com/office/drawing/2014/main" id="{6F518B3F-6264-441A-9DB5-FE0FBD5EC2DD}"/>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a:extLst>
              <a:ext uri="{FF2B5EF4-FFF2-40B4-BE49-F238E27FC236}">
                <a16:creationId xmlns:a16="http://schemas.microsoft.com/office/drawing/2014/main" id="{725FE1B3-7F95-427D-A2D1-66CAA973B3C3}"/>
              </a:ext>
            </a:extLst>
          </p:cNvPr>
          <p:cNvSpPr>
            <a:spLocks noGrp="1"/>
          </p:cNvSpPr>
          <p:nvPr>
            <p:ph type="sldNum" sz="quarter" idx="12"/>
          </p:nvPr>
        </p:nvSpPr>
        <p:spPr/>
        <p:txBody>
          <a:bodyPr/>
          <a:lstStyle>
            <a:lvl1pPr>
              <a:defRPr/>
            </a:lvl1pPr>
          </a:lstStyle>
          <a:p>
            <a:pPr>
              <a:defRPr/>
            </a:pPr>
            <a:fld id="{B037559E-337B-4956-8820-B1889FD2AE4F}" type="slidenum">
              <a:rPr lang="ja-JP" altLang="en-US"/>
              <a:pPr>
                <a:defRPr/>
              </a:pPr>
              <a:t>‹#›</a:t>
            </a:fld>
            <a:endParaRPr lang="ja-JP" altLang="en-US"/>
          </a:p>
        </p:txBody>
      </p:sp>
    </p:spTree>
    <p:extLst>
      <p:ext uri="{BB962C8B-B14F-4D97-AF65-F5344CB8AC3E}">
        <p14:creationId xmlns:p14="http://schemas.microsoft.com/office/powerpoint/2010/main" val="18678649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29842" y="1681165"/>
            <a:ext cx="3868341" cy="823912"/>
          </a:xfrm>
        </p:spPr>
        <p:txBody>
          <a:bodyPr anchor="b"/>
          <a:lstStyle>
            <a:lvl1pPr marL="0" indent="0">
              <a:buNone/>
              <a:defRPr sz="1800" b="1"/>
            </a:lvl1pPr>
            <a:lvl2pPr marL="342882" indent="0">
              <a:buNone/>
              <a:defRPr sz="1500" b="1"/>
            </a:lvl2pPr>
            <a:lvl3pPr marL="685765" indent="0">
              <a:buNone/>
              <a:defRPr sz="1350" b="1"/>
            </a:lvl3pPr>
            <a:lvl4pPr marL="1028647" indent="0">
              <a:buNone/>
              <a:defRPr sz="1200" b="1"/>
            </a:lvl4pPr>
            <a:lvl5pPr marL="1371529" indent="0">
              <a:buNone/>
              <a:defRPr sz="1200" b="1"/>
            </a:lvl5pPr>
            <a:lvl6pPr marL="1714411" indent="0">
              <a:buNone/>
              <a:defRPr sz="1200" b="1"/>
            </a:lvl6pPr>
            <a:lvl7pPr marL="2057294" indent="0">
              <a:buNone/>
              <a:defRPr sz="1200" b="1"/>
            </a:lvl7pPr>
            <a:lvl8pPr marL="2400176" indent="0">
              <a:buNone/>
              <a:defRPr sz="1200" b="1"/>
            </a:lvl8pPr>
            <a:lvl9pPr marL="2743058" indent="0">
              <a:buNone/>
              <a:defRPr sz="12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29842" y="2505077"/>
            <a:ext cx="386834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1" y="1681165"/>
            <a:ext cx="3887391" cy="823912"/>
          </a:xfrm>
        </p:spPr>
        <p:txBody>
          <a:bodyPr anchor="b"/>
          <a:lstStyle>
            <a:lvl1pPr marL="0" indent="0">
              <a:buNone/>
              <a:defRPr sz="1800" b="1"/>
            </a:lvl1pPr>
            <a:lvl2pPr marL="342882" indent="0">
              <a:buNone/>
              <a:defRPr sz="1500" b="1"/>
            </a:lvl2pPr>
            <a:lvl3pPr marL="685765" indent="0">
              <a:buNone/>
              <a:defRPr sz="1350" b="1"/>
            </a:lvl3pPr>
            <a:lvl4pPr marL="1028647" indent="0">
              <a:buNone/>
              <a:defRPr sz="1200" b="1"/>
            </a:lvl4pPr>
            <a:lvl5pPr marL="1371529" indent="0">
              <a:buNone/>
              <a:defRPr sz="1200" b="1"/>
            </a:lvl5pPr>
            <a:lvl6pPr marL="1714411" indent="0">
              <a:buNone/>
              <a:defRPr sz="1200" b="1"/>
            </a:lvl6pPr>
            <a:lvl7pPr marL="2057294" indent="0">
              <a:buNone/>
              <a:defRPr sz="1200" b="1"/>
            </a:lvl7pPr>
            <a:lvl8pPr marL="2400176" indent="0">
              <a:buNone/>
              <a:defRPr sz="1200" b="1"/>
            </a:lvl8pPr>
            <a:lvl9pPr marL="2743058" indent="0">
              <a:buNone/>
              <a:defRPr sz="12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1" y="2505077"/>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a:extLst>
              <a:ext uri="{FF2B5EF4-FFF2-40B4-BE49-F238E27FC236}">
                <a16:creationId xmlns:a16="http://schemas.microsoft.com/office/drawing/2014/main" id="{C22D5828-1A91-4CD6-B648-E0905CBD2BF5}"/>
              </a:ext>
            </a:extLst>
          </p:cNvPr>
          <p:cNvSpPr>
            <a:spLocks noGrp="1"/>
          </p:cNvSpPr>
          <p:nvPr>
            <p:ph type="dt" sz="half" idx="10"/>
          </p:nvPr>
        </p:nvSpPr>
        <p:spPr/>
        <p:txBody>
          <a:bodyPr/>
          <a:lstStyle>
            <a:lvl1pPr>
              <a:defRPr/>
            </a:lvl1pPr>
          </a:lstStyle>
          <a:p>
            <a:pPr>
              <a:defRPr/>
            </a:pPr>
            <a:endParaRPr lang="ja-JP" altLang="en-US"/>
          </a:p>
        </p:txBody>
      </p:sp>
      <p:sp>
        <p:nvSpPr>
          <p:cNvPr id="8" name="フッター プレースホルダー 4">
            <a:extLst>
              <a:ext uri="{FF2B5EF4-FFF2-40B4-BE49-F238E27FC236}">
                <a16:creationId xmlns:a16="http://schemas.microsoft.com/office/drawing/2014/main" id="{5377BC05-F53B-4890-AF7B-5E27CB1376A7}"/>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a:extLst>
              <a:ext uri="{FF2B5EF4-FFF2-40B4-BE49-F238E27FC236}">
                <a16:creationId xmlns:a16="http://schemas.microsoft.com/office/drawing/2014/main" id="{EF3174E5-EFA7-4E38-919B-9080B199E6A2}"/>
              </a:ext>
            </a:extLst>
          </p:cNvPr>
          <p:cNvSpPr>
            <a:spLocks noGrp="1"/>
          </p:cNvSpPr>
          <p:nvPr>
            <p:ph type="sldNum" sz="quarter" idx="12"/>
          </p:nvPr>
        </p:nvSpPr>
        <p:spPr/>
        <p:txBody>
          <a:bodyPr/>
          <a:lstStyle>
            <a:lvl1pPr>
              <a:defRPr/>
            </a:lvl1pPr>
          </a:lstStyle>
          <a:p>
            <a:pPr>
              <a:defRPr/>
            </a:pPr>
            <a:fld id="{2F4D6861-D240-4850-9058-9AD33C4EDC45}" type="slidenum">
              <a:rPr lang="ja-JP" altLang="en-US"/>
              <a:pPr>
                <a:defRPr/>
              </a:pPr>
              <a:t>‹#›</a:t>
            </a:fld>
            <a:endParaRPr lang="ja-JP" altLang="en-US"/>
          </a:p>
        </p:txBody>
      </p:sp>
    </p:spTree>
    <p:extLst>
      <p:ext uri="{BB962C8B-B14F-4D97-AF65-F5344CB8AC3E}">
        <p14:creationId xmlns:p14="http://schemas.microsoft.com/office/powerpoint/2010/main" val="249032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a:extLst>
              <a:ext uri="{FF2B5EF4-FFF2-40B4-BE49-F238E27FC236}">
                <a16:creationId xmlns:a16="http://schemas.microsoft.com/office/drawing/2014/main" id="{710964CD-700D-409B-8C5A-055FB5EF6499}"/>
              </a:ext>
            </a:extLst>
          </p:cNvPr>
          <p:cNvSpPr>
            <a:spLocks noGrp="1"/>
          </p:cNvSpPr>
          <p:nvPr>
            <p:ph type="dt" sz="half" idx="10"/>
          </p:nvPr>
        </p:nvSpPr>
        <p:spPr/>
        <p:txBody>
          <a:bodyPr/>
          <a:lstStyle>
            <a:lvl1pPr>
              <a:defRPr/>
            </a:lvl1pPr>
          </a:lstStyle>
          <a:p>
            <a:pPr>
              <a:defRPr/>
            </a:pPr>
            <a:endParaRPr lang="ja-JP" altLang="en-US"/>
          </a:p>
        </p:txBody>
      </p:sp>
      <p:sp>
        <p:nvSpPr>
          <p:cNvPr id="4" name="フッター プレースホルダー 4">
            <a:extLst>
              <a:ext uri="{FF2B5EF4-FFF2-40B4-BE49-F238E27FC236}">
                <a16:creationId xmlns:a16="http://schemas.microsoft.com/office/drawing/2014/main" id="{50C713A5-4D2E-44F9-A231-F0EAD7BBC096}"/>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a:extLst>
              <a:ext uri="{FF2B5EF4-FFF2-40B4-BE49-F238E27FC236}">
                <a16:creationId xmlns:a16="http://schemas.microsoft.com/office/drawing/2014/main" id="{ACC965D7-6EE7-4407-BA2C-38A0C3FBF3A2}"/>
              </a:ext>
            </a:extLst>
          </p:cNvPr>
          <p:cNvSpPr>
            <a:spLocks noGrp="1"/>
          </p:cNvSpPr>
          <p:nvPr>
            <p:ph type="sldNum" sz="quarter" idx="12"/>
          </p:nvPr>
        </p:nvSpPr>
        <p:spPr/>
        <p:txBody>
          <a:bodyPr/>
          <a:lstStyle>
            <a:lvl1pPr>
              <a:defRPr/>
            </a:lvl1pPr>
          </a:lstStyle>
          <a:p>
            <a:pPr>
              <a:defRPr/>
            </a:pPr>
            <a:fld id="{389D6C8C-10E2-4FA4-9FA0-FFA042203897}" type="slidenum">
              <a:rPr lang="ja-JP" altLang="en-US"/>
              <a:pPr>
                <a:defRPr/>
              </a:pPr>
              <a:t>‹#›</a:t>
            </a:fld>
            <a:endParaRPr lang="ja-JP" altLang="en-US"/>
          </a:p>
        </p:txBody>
      </p:sp>
    </p:spTree>
    <p:extLst>
      <p:ext uri="{BB962C8B-B14F-4D97-AF65-F5344CB8AC3E}">
        <p14:creationId xmlns:p14="http://schemas.microsoft.com/office/powerpoint/2010/main" val="752839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C685541B-A958-4731-9CCC-5CDC2A2B2624}"/>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66E1574E-812B-45F9-A064-977872176023}"/>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05AA7D43-8CEC-44A3-9E82-3EE3BA42273C}"/>
              </a:ext>
            </a:extLst>
          </p:cNvPr>
          <p:cNvSpPr>
            <a:spLocks noGrp="1" noChangeArrowheads="1"/>
          </p:cNvSpPr>
          <p:nvPr>
            <p:ph type="sldNum" sz="quarter" idx="12"/>
          </p:nvPr>
        </p:nvSpPr>
        <p:spPr>
          <a:ln/>
        </p:spPr>
        <p:txBody>
          <a:bodyPr/>
          <a:lstStyle>
            <a:lvl1pPr>
              <a:defRPr/>
            </a:lvl1pPr>
          </a:lstStyle>
          <a:p>
            <a:pPr>
              <a:defRPr/>
            </a:pPr>
            <a:fld id="{44FAEBCD-E0B5-4DED-B5AD-E4F9EDC96042}" type="slidenum">
              <a:rPr lang="ja-JP" altLang="ja-JP"/>
              <a:pPr>
                <a:defRPr/>
              </a:pPr>
              <a:t>‹#›</a:t>
            </a:fld>
            <a:endParaRPr lang="ja-JP" altLang="ja-JP"/>
          </a:p>
        </p:txBody>
      </p:sp>
    </p:spTree>
    <p:extLst>
      <p:ext uri="{BB962C8B-B14F-4D97-AF65-F5344CB8AC3E}">
        <p14:creationId xmlns:p14="http://schemas.microsoft.com/office/powerpoint/2010/main" val="25493105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a:extLst>
              <a:ext uri="{FF2B5EF4-FFF2-40B4-BE49-F238E27FC236}">
                <a16:creationId xmlns:a16="http://schemas.microsoft.com/office/drawing/2014/main" id="{2990D336-1652-4386-9208-469D0D30383A}"/>
              </a:ext>
            </a:extLst>
          </p:cNvPr>
          <p:cNvSpPr>
            <a:spLocks noGrp="1"/>
          </p:cNvSpPr>
          <p:nvPr>
            <p:ph type="dt" sz="half" idx="10"/>
          </p:nvPr>
        </p:nvSpPr>
        <p:spPr/>
        <p:txBody>
          <a:bodyPr/>
          <a:lstStyle>
            <a:lvl1pPr>
              <a:defRPr/>
            </a:lvl1pPr>
          </a:lstStyle>
          <a:p>
            <a:pPr>
              <a:defRPr/>
            </a:pPr>
            <a:endParaRPr lang="ja-JP" altLang="en-US"/>
          </a:p>
        </p:txBody>
      </p:sp>
      <p:sp>
        <p:nvSpPr>
          <p:cNvPr id="3" name="フッター プレースホルダー 4">
            <a:extLst>
              <a:ext uri="{FF2B5EF4-FFF2-40B4-BE49-F238E27FC236}">
                <a16:creationId xmlns:a16="http://schemas.microsoft.com/office/drawing/2014/main" id="{670C1D49-216A-4264-AE73-140ACACDD348}"/>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a:extLst>
              <a:ext uri="{FF2B5EF4-FFF2-40B4-BE49-F238E27FC236}">
                <a16:creationId xmlns:a16="http://schemas.microsoft.com/office/drawing/2014/main" id="{1DAF7E09-8B80-456D-9E63-9C83265445E8}"/>
              </a:ext>
            </a:extLst>
          </p:cNvPr>
          <p:cNvSpPr>
            <a:spLocks noGrp="1"/>
          </p:cNvSpPr>
          <p:nvPr>
            <p:ph type="sldNum" sz="quarter" idx="12"/>
          </p:nvPr>
        </p:nvSpPr>
        <p:spPr/>
        <p:txBody>
          <a:bodyPr/>
          <a:lstStyle>
            <a:lvl1pPr>
              <a:defRPr/>
            </a:lvl1pPr>
          </a:lstStyle>
          <a:p>
            <a:pPr>
              <a:defRPr/>
            </a:pPr>
            <a:fld id="{524B6835-26C4-406E-A864-FA2015083F9D}" type="slidenum">
              <a:rPr lang="ja-JP" altLang="en-US"/>
              <a:pPr>
                <a:defRPr/>
              </a:pPr>
              <a:t>‹#›</a:t>
            </a:fld>
            <a:endParaRPr lang="ja-JP" altLang="en-US"/>
          </a:p>
        </p:txBody>
      </p:sp>
    </p:spTree>
    <p:extLst>
      <p:ext uri="{BB962C8B-B14F-4D97-AF65-F5344CB8AC3E}">
        <p14:creationId xmlns:p14="http://schemas.microsoft.com/office/powerpoint/2010/main" val="8990899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2" y="457200"/>
            <a:ext cx="2949178" cy="1600200"/>
          </a:xfrm>
        </p:spPr>
        <p:txBody>
          <a:bodyPr anchor="b"/>
          <a:lstStyle>
            <a:lvl1pPr>
              <a:defRPr sz="2400"/>
            </a:lvl1pPr>
          </a:lstStyle>
          <a:p>
            <a:r>
              <a:rPr lang="ja-JP" altLang="en-US"/>
              <a:t>マスター タイトルの書式設定</a:t>
            </a:r>
          </a:p>
        </p:txBody>
      </p:sp>
      <p:sp>
        <p:nvSpPr>
          <p:cNvPr id="3" name="コンテンツ プレースホルダー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29842" y="2057400"/>
            <a:ext cx="2949178" cy="3811588"/>
          </a:xfrm>
        </p:spPr>
        <p:txBody>
          <a:bodyPr/>
          <a:lstStyle>
            <a:lvl1pPr marL="0" indent="0">
              <a:buNone/>
              <a:defRPr sz="1200"/>
            </a:lvl1pPr>
            <a:lvl2pPr marL="342882" indent="0">
              <a:buNone/>
              <a:defRPr sz="1050"/>
            </a:lvl2pPr>
            <a:lvl3pPr marL="685765" indent="0">
              <a:buNone/>
              <a:defRPr sz="900"/>
            </a:lvl3pPr>
            <a:lvl4pPr marL="1028647" indent="0">
              <a:buNone/>
              <a:defRPr sz="750"/>
            </a:lvl4pPr>
            <a:lvl5pPr marL="1371529" indent="0">
              <a:buNone/>
              <a:defRPr sz="750"/>
            </a:lvl5pPr>
            <a:lvl6pPr marL="1714411" indent="0">
              <a:buNone/>
              <a:defRPr sz="750"/>
            </a:lvl6pPr>
            <a:lvl7pPr marL="2057294" indent="0">
              <a:buNone/>
              <a:defRPr sz="750"/>
            </a:lvl7pPr>
            <a:lvl8pPr marL="2400176" indent="0">
              <a:buNone/>
              <a:defRPr sz="750"/>
            </a:lvl8pPr>
            <a:lvl9pPr marL="2743058" indent="0">
              <a:buNone/>
              <a:defRPr sz="750"/>
            </a:lvl9pPr>
          </a:lstStyle>
          <a:p>
            <a:pPr lvl="0"/>
            <a:r>
              <a:rPr lang="ja-JP" altLang="en-US"/>
              <a:t>マスター テキストの書式設定</a:t>
            </a:r>
          </a:p>
        </p:txBody>
      </p:sp>
      <p:sp>
        <p:nvSpPr>
          <p:cNvPr id="5" name="日付プレースホルダー 3">
            <a:extLst>
              <a:ext uri="{FF2B5EF4-FFF2-40B4-BE49-F238E27FC236}">
                <a16:creationId xmlns:a16="http://schemas.microsoft.com/office/drawing/2014/main" id="{C5891A20-4A33-48CB-BD28-92DD13CB3741}"/>
              </a:ext>
            </a:extLst>
          </p:cNvPr>
          <p:cNvSpPr>
            <a:spLocks noGrp="1"/>
          </p:cNvSpPr>
          <p:nvPr>
            <p:ph type="dt" sz="half" idx="10"/>
          </p:nvPr>
        </p:nvSpPr>
        <p:spPr/>
        <p:txBody>
          <a:bodyPr/>
          <a:lstStyle>
            <a:lvl1pPr>
              <a:defRPr/>
            </a:lvl1pPr>
          </a:lstStyle>
          <a:p>
            <a:pPr>
              <a:defRPr/>
            </a:pPr>
            <a:endParaRPr lang="ja-JP" altLang="en-US"/>
          </a:p>
        </p:txBody>
      </p:sp>
      <p:sp>
        <p:nvSpPr>
          <p:cNvPr id="6" name="フッター プレースホルダー 4">
            <a:extLst>
              <a:ext uri="{FF2B5EF4-FFF2-40B4-BE49-F238E27FC236}">
                <a16:creationId xmlns:a16="http://schemas.microsoft.com/office/drawing/2014/main" id="{AFB269EB-B402-431F-88E6-1128878EF944}"/>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a:extLst>
              <a:ext uri="{FF2B5EF4-FFF2-40B4-BE49-F238E27FC236}">
                <a16:creationId xmlns:a16="http://schemas.microsoft.com/office/drawing/2014/main" id="{6DB576CB-4619-4A54-AB27-C4E916CF1348}"/>
              </a:ext>
            </a:extLst>
          </p:cNvPr>
          <p:cNvSpPr>
            <a:spLocks noGrp="1"/>
          </p:cNvSpPr>
          <p:nvPr>
            <p:ph type="sldNum" sz="quarter" idx="12"/>
          </p:nvPr>
        </p:nvSpPr>
        <p:spPr/>
        <p:txBody>
          <a:bodyPr/>
          <a:lstStyle>
            <a:lvl1pPr>
              <a:defRPr/>
            </a:lvl1pPr>
          </a:lstStyle>
          <a:p>
            <a:pPr>
              <a:defRPr/>
            </a:pPr>
            <a:fld id="{EB972474-E86F-454E-A134-2F24DBE9D584}" type="slidenum">
              <a:rPr lang="ja-JP" altLang="en-US"/>
              <a:pPr>
                <a:defRPr/>
              </a:pPr>
              <a:t>‹#›</a:t>
            </a:fld>
            <a:endParaRPr lang="ja-JP" altLang="en-US"/>
          </a:p>
        </p:txBody>
      </p:sp>
    </p:spTree>
    <p:extLst>
      <p:ext uri="{BB962C8B-B14F-4D97-AF65-F5344CB8AC3E}">
        <p14:creationId xmlns:p14="http://schemas.microsoft.com/office/powerpoint/2010/main" val="25559781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2" y="457200"/>
            <a:ext cx="2949178" cy="1600200"/>
          </a:xfrm>
        </p:spPr>
        <p:txBody>
          <a:bodyPr anchor="b"/>
          <a:lstStyle>
            <a:lvl1pPr>
              <a:defRPr sz="2400"/>
            </a:lvl1pPr>
          </a:lstStyle>
          <a:p>
            <a:r>
              <a:rPr lang="ja-JP" altLang="en-US"/>
              <a:t>マスター タイトルの書式設定</a:t>
            </a:r>
          </a:p>
        </p:txBody>
      </p:sp>
      <p:sp>
        <p:nvSpPr>
          <p:cNvPr id="3" name="図プレースホルダー 2"/>
          <p:cNvSpPr>
            <a:spLocks noGrp="1"/>
          </p:cNvSpPr>
          <p:nvPr>
            <p:ph type="pic" idx="1"/>
          </p:nvPr>
        </p:nvSpPr>
        <p:spPr>
          <a:xfrm>
            <a:off x="3887391" y="987428"/>
            <a:ext cx="4629150" cy="4873625"/>
          </a:xfrm>
        </p:spPr>
        <p:txBody>
          <a:bodyPr/>
          <a:lstStyle>
            <a:lvl1pPr marL="0" indent="0">
              <a:buNone/>
              <a:defRPr sz="2400"/>
            </a:lvl1pPr>
            <a:lvl2pPr marL="342882" indent="0">
              <a:buNone/>
              <a:defRPr sz="2100"/>
            </a:lvl2pPr>
            <a:lvl3pPr marL="685765" indent="0">
              <a:buNone/>
              <a:defRPr sz="1800"/>
            </a:lvl3pPr>
            <a:lvl4pPr marL="1028647" indent="0">
              <a:buNone/>
              <a:defRPr sz="1500"/>
            </a:lvl4pPr>
            <a:lvl5pPr marL="1371529" indent="0">
              <a:buNone/>
              <a:defRPr sz="1500"/>
            </a:lvl5pPr>
            <a:lvl6pPr marL="1714411" indent="0">
              <a:buNone/>
              <a:defRPr sz="1500"/>
            </a:lvl6pPr>
            <a:lvl7pPr marL="2057294" indent="0">
              <a:buNone/>
              <a:defRPr sz="1500"/>
            </a:lvl7pPr>
            <a:lvl8pPr marL="2400176" indent="0">
              <a:buNone/>
              <a:defRPr sz="1500"/>
            </a:lvl8pPr>
            <a:lvl9pPr marL="2743058" indent="0">
              <a:buNone/>
              <a:defRPr sz="1500"/>
            </a:lvl9pPr>
          </a:lstStyle>
          <a:p>
            <a:pPr lvl="0"/>
            <a:endParaRPr lang="ja-JP" altLang="en-US" noProof="0"/>
          </a:p>
        </p:txBody>
      </p:sp>
      <p:sp>
        <p:nvSpPr>
          <p:cNvPr id="4" name="テキスト プレースホルダー 3"/>
          <p:cNvSpPr>
            <a:spLocks noGrp="1"/>
          </p:cNvSpPr>
          <p:nvPr>
            <p:ph type="body" sz="half" idx="2"/>
          </p:nvPr>
        </p:nvSpPr>
        <p:spPr>
          <a:xfrm>
            <a:off x="629842" y="2057400"/>
            <a:ext cx="2949178" cy="3811588"/>
          </a:xfrm>
        </p:spPr>
        <p:txBody>
          <a:bodyPr/>
          <a:lstStyle>
            <a:lvl1pPr marL="0" indent="0">
              <a:buNone/>
              <a:defRPr sz="1200"/>
            </a:lvl1pPr>
            <a:lvl2pPr marL="342882" indent="0">
              <a:buNone/>
              <a:defRPr sz="1050"/>
            </a:lvl2pPr>
            <a:lvl3pPr marL="685765" indent="0">
              <a:buNone/>
              <a:defRPr sz="900"/>
            </a:lvl3pPr>
            <a:lvl4pPr marL="1028647" indent="0">
              <a:buNone/>
              <a:defRPr sz="750"/>
            </a:lvl4pPr>
            <a:lvl5pPr marL="1371529" indent="0">
              <a:buNone/>
              <a:defRPr sz="750"/>
            </a:lvl5pPr>
            <a:lvl6pPr marL="1714411" indent="0">
              <a:buNone/>
              <a:defRPr sz="750"/>
            </a:lvl6pPr>
            <a:lvl7pPr marL="2057294" indent="0">
              <a:buNone/>
              <a:defRPr sz="750"/>
            </a:lvl7pPr>
            <a:lvl8pPr marL="2400176" indent="0">
              <a:buNone/>
              <a:defRPr sz="750"/>
            </a:lvl8pPr>
            <a:lvl9pPr marL="2743058" indent="0">
              <a:buNone/>
              <a:defRPr sz="750"/>
            </a:lvl9pPr>
          </a:lstStyle>
          <a:p>
            <a:pPr lvl="0"/>
            <a:r>
              <a:rPr lang="ja-JP" altLang="en-US"/>
              <a:t>マスター テキストの書式設定</a:t>
            </a:r>
          </a:p>
        </p:txBody>
      </p:sp>
      <p:sp>
        <p:nvSpPr>
          <p:cNvPr id="5" name="日付プレースホルダー 3">
            <a:extLst>
              <a:ext uri="{FF2B5EF4-FFF2-40B4-BE49-F238E27FC236}">
                <a16:creationId xmlns:a16="http://schemas.microsoft.com/office/drawing/2014/main" id="{4B174B98-8C7D-4F27-A1ED-D9DBABE6723C}"/>
              </a:ext>
            </a:extLst>
          </p:cNvPr>
          <p:cNvSpPr>
            <a:spLocks noGrp="1"/>
          </p:cNvSpPr>
          <p:nvPr>
            <p:ph type="dt" sz="half" idx="10"/>
          </p:nvPr>
        </p:nvSpPr>
        <p:spPr/>
        <p:txBody>
          <a:bodyPr/>
          <a:lstStyle>
            <a:lvl1pPr>
              <a:defRPr/>
            </a:lvl1pPr>
          </a:lstStyle>
          <a:p>
            <a:pPr>
              <a:defRPr/>
            </a:pPr>
            <a:endParaRPr lang="ja-JP" altLang="en-US"/>
          </a:p>
        </p:txBody>
      </p:sp>
      <p:sp>
        <p:nvSpPr>
          <p:cNvPr id="6" name="フッター プレースホルダー 4">
            <a:extLst>
              <a:ext uri="{FF2B5EF4-FFF2-40B4-BE49-F238E27FC236}">
                <a16:creationId xmlns:a16="http://schemas.microsoft.com/office/drawing/2014/main" id="{138FDBF1-F85D-4F91-9A05-7A8459FB66F8}"/>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a:extLst>
              <a:ext uri="{FF2B5EF4-FFF2-40B4-BE49-F238E27FC236}">
                <a16:creationId xmlns:a16="http://schemas.microsoft.com/office/drawing/2014/main" id="{C40831A3-52E1-407F-A95B-28D505FBE931}"/>
              </a:ext>
            </a:extLst>
          </p:cNvPr>
          <p:cNvSpPr>
            <a:spLocks noGrp="1"/>
          </p:cNvSpPr>
          <p:nvPr>
            <p:ph type="sldNum" sz="quarter" idx="12"/>
          </p:nvPr>
        </p:nvSpPr>
        <p:spPr/>
        <p:txBody>
          <a:bodyPr/>
          <a:lstStyle>
            <a:lvl1pPr>
              <a:defRPr/>
            </a:lvl1pPr>
          </a:lstStyle>
          <a:p>
            <a:pPr>
              <a:defRPr/>
            </a:pPr>
            <a:fld id="{3F5726E6-FACB-4E03-8056-56DFB0F18480}" type="slidenum">
              <a:rPr lang="ja-JP" altLang="en-US"/>
              <a:pPr>
                <a:defRPr/>
              </a:pPr>
              <a:t>‹#›</a:t>
            </a:fld>
            <a:endParaRPr lang="ja-JP" altLang="en-US"/>
          </a:p>
        </p:txBody>
      </p:sp>
    </p:spTree>
    <p:extLst>
      <p:ext uri="{BB962C8B-B14F-4D97-AF65-F5344CB8AC3E}">
        <p14:creationId xmlns:p14="http://schemas.microsoft.com/office/powerpoint/2010/main" val="12439010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FC2902C3-F5C9-4798-8E9B-BFB0F8C47A05}"/>
              </a:ext>
            </a:extLst>
          </p:cNvPr>
          <p:cNvSpPr>
            <a:spLocks noGrp="1"/>
          </p:cNvSpPr>
          <p:nvPr>
            <p:ph type="dt" sz="half" idx="10"/>
          </p:nvPr>
        </p:nvSpPr>
        <p:spPr/>
        <p:txBody>
          <a:bodyPr/>
          <a:lstStyle>
            <a:lvl1pPr>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F701A7BD-0051-4685-ABA6-B3481F4F09CB}"/>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C351AD3D-74D8-431E-B1BB-F1F965CFE158}"/>
              </a:ext>
            </a:extLst>
          </p:cNvPr>
          <p:cNvSpPr>
            <a:spLocks noGrp="1"/>
          </p:cNvSpPr>
          <p:nvPr>
            <p:ph type="sldNum" sz="quarter" idx="12"/>
          </p:nvPr>
        </p:nvSpPr>
        <p:spPr/>
        <p:txBody>
          <a:bodyPr/>
          <a:lstStyle>
            <a:lvl1pPr>
              <a:defRPr/>
            </a:lvl1pPr>
          </a:lstStyle>
          <a:p>
            <a:pPr>
              <a:defRPr/>
            </a:pPr>
            <a:fld id="{EBEF2199-FF80-47A7-8C54-6740A73E144C}" type="slidenum">
              <a:rPr lang="ja-JP" altLang="en-US"/>
              <a:pPr>
                <a:defRPr/>
              </a:pPr>
              <a:t>‹#›</a:t>
            </a:fld>
            <a:endParaRPr lang="ja-JP" altLang="en-US"/>
          </a:p>
        </p:txBody>
      </p:sp>
    </p:spTree>
    <p:extLst>
      <p:ext uri="{BB962C8B-B14F-4D97-AF65-F5344CB8AC3E}">
        <p14:creationId xmlns:p14="http://schemas.microsoft.com/office/powerpoint/2010/main" val="10472297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6" y="365127"/>
            <a:ext cx="1971675" cy="581183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28651" y="365127"/>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E17CC5E7-2C99-4564-AA5A-8994E180D21F}"/>
              </a:ext>
            </a:extLst>
          </p:cNvPr>
          <p:cNvSpPr>
            <a:spLocks noGrp="1"/>
          </p:cNvSpPr>
          <p:nvPr>
            <p:ph type="dt" sz="half" idx="10"/>
          </p:nvPr>
        </p:nvSpPr>
        <p:spPr/>
        <p:txBody>
          <a:bodyPr/>
          <a:lstStyle>
            <a:lvl1pPr>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334F8B87-D7BA-425C-A4CF-C041E33C7E35}"/>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C7C81356-3C8E-496F-A228-5FB8EB7DC905}"/>
              </a:ext>
            </a:extLst>
          </p:cNvPr>
          <p:cNvSpPr>
            <a:spLocks noGrp="1"/>
          </p:cNvSpPr>
          <p:nvPr>
            <p:ph type="sldNum" sz="quarter" idx="12"/>
          </p:nvPr>
        </p:nvSpPr>
        <p:spPr/>
        <p:txBody>
          <a:bodyPr/>
          <a:lstStyle>
            <a:lvl1pPr>
              <a:defRPr/>
            </a:lvl1pPr>
          </a:lstStyle>
          <a:p>
            <a:pPr>
              <a:defRPr/>
            </a:pPr>
            <a:fld id="{61AD2EB3-5322-4EAC-BDCC-8A1B3F42988C}" type="slidenum">
              <a:rPr lang="ja-JP" altLang="en-US"/>
              <a:pPr>
                <a:defRPr/>
              </a:pPr>
              <a:t>‹#›</a:t>
            </a:fld>
            <a:endParaRPr lang="ja-JP" altLang="en-US"/>
          </a:p>
        </p:txBody>
      </p:sp>
    </p:spTree>
    <p:extLst>
      <p:ext uri="{BB962C8B-B14F-4D97-AF65-F5344CB8AC3E}">
        <p14:creationId xmlns:p14="http://schemas.microsoft.com/office/powerpoint/2010/main" val="1547103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B41B3377-72BC-4030-8D47-24CC7922403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1F771CD9-0A7D-440C-A10D-362584EEB8D1}"/>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3C720426-8E9D-40A5-ABFB-EE0B557186B5}"/>
              </a:ext>
            </a:extLst>
          </p:cNvPr>
          <p:cNvSpPr>
            <a:spLocks noGrp="1" noChangeArrowheads="1"/>
          </p:cNvSpPr>
          <p:nvPr>
            <p:ph type="sldNum" sz="quarter" idx="12"/>
          </p:nvPr>
        </p:nvSpPr>
        <p:spPr>
          <a:ln/>
        </p:spPr>
        <p:txBody>
          <a:bodyPr/>
          <a:lstStyle>
            <a:lvl1pPr>
              <a:defRPr/>
            </a:lvl1pPr>
          </a:lstStyle>
          <a:p>
            <a:pPr>
              <a:defRPr/>
            </a:pPr>
            <a:fld id="{6767BAAF-203A-49DF-AE48-F5ED64F515D2}" type="slidenum">
              <a:rPr lang="ja-JP" altLang="ja-JP"/>
              <a:pPr>
                <a:defRPr/>
              </a:pPr>
              <a:t>‹#›</a:t>
            </a:fld>
            <a:endParaRPr lang="ja-JP" altLang="ja-JP"/>
          </a:p>
        </p:txBody>
      </p:sp>
    </p:spTree>
    <p:extLst>
      <p:ext uri="{BB962C8B-B14F-4D97-AF65-F5344CB8AC3E}">
        <p14:creationId xmlns:p14="http://schemas.microsoft.com/office/powerpoint/2010/main" val="2650332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9B090D81-3782-4790-93A7-84826E3C547E}"/>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8" name="Rectangle 5">
            <a:extLst>
              <a:ext uri="{FF2B5EF4-FFF2-40B4-BE49-F238E27FC236}">
                <a16:creationId xmlns:a16="http://schemas.microsoft.com/office/drawing/2014/main" id="{FEA59936-BCD4-423F-ABE4-5E4F60E21CF9}"/>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9" name="Rectangle 6">
            <a:extLst>
              <a:ext uri="{FF2B5EF4-FFF2-40B4-BE49-F238E27FC236}">
                <a16:creationId xmlns:a16="http://schemas.microsoft.com/office/drawing/2014/main" id="{4AD30E2D-EB52-4A71-AFCE-427667E05810}"/>
              </a:ext>
            </a:extLst>
          </p:cNvPr>
          <p:cNvSpPr>
            <a:spLocks noGrp="1" noChangeArrowheads="1"/>
          </p:cNvSpPr>
          <p:nvPr>
            <p:ph type="sldNum" sz="quarter" idx="12"/>
          </p:nvPr>
        </p:nvSpPr>
        <p:spPr>
          <a:ln/>
        </p:spPr>
        <p:txBody>
          <a:bodyPr/>
          <a:lstStyle>
            <a:lvl1pPr>
              <a:defRPr/>
            </a:lvl1pPr>
          </a:lstStyle>
          <a:p>
            <a:pPr>
              <a:defRPr/>
            </a:pPr>
            <a:fld id="{5B365E99-E28B-4F3A-B6B9-965FD6266916}" type="slidenum">
              <a:rPr lang="ja-JP" altLang="ja-JP"/>
              <a:pPr>
                <a:defRPr/>
              </a:pPr>
              <a:t>‹#›</a:t>
            </a:fld>
            <a:endParaRPr lang="ja-JP" altLang="ja-JP"/>
          </a:p>
        </p:txBody>
      </p:sp>
    </p:spTree>
    <p:extLst>
      <p:ext uri="{BB962C8B-B14F-4D97-AF65-F5344CB8AC3E}">
        <p14:creationId xmlns:p14="http://schemas.microsoft.com/office/powerpoint/2010/main" val="1916291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BA15B0A2-D76D-4D8D-AB87-160E26EC202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4" name="Rectangle 5">
            <a:extLst>
              <a:ext uri="{FF2B5EF4-FFF2-40B4-BE49-F238E27FC236}">
                <a16:creationId xmlns:a16="http://schemas.microsoft.com/office/drawing/2014/main" id="{62B05117-C5E2-43A9-A850-0A8926CB4B76}"/>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5" name="Rectangle 6">
            <a:extLst>
              <a:ext uri="{FF2B5EF4-FFF2-40B4-BE49-F238E27FC236}">
                <a16:creationId xmlns:a16="http://schemas.microsoft.com/office/drawing/2014/main" id="{3653E030-1447-4CF0-B4DD-E8780E190907}"/>
              </a:ext>
            </a:extLst>
          </p:cNvPr>
          <p:cNvSpPr>
            <a:spLocks noGrp="1" noChangeArrowheads="1"/>
          </p:cNvSpPr>
          <p:nvPr>
            <p:ph type="sldNum" sz="quarter" idx="12"/>
          </p:nvPr>
        </p:nvSpPr>
        <p:spPr>
          <a:ln/>
        </p:spPr>
        <p:txBody>
          <a:bodyPr/>
          <a:lstStyle>
            <a:lvl1pPr>
              <a:defRPr/>
            </a:lvl1pPr>
          </a:lstStyle>
          <a:p>
            <a:pPr>
              <a:defRPr/>
            </a:pPr>
            <a:fld id="{554826AC-3A34-4187-8293-DC2360727D3B}" type="slidenum">
              <a:rPr lang="ja-JP" altLang="ja-JP"/>
              <a:pPr>
                <a:defRPr/>
              </a:pPr>
              <a:t>‹#›</a:t>
            </a:fld>
            <a:endParaRPr lang="ja-JP" altLang="ja-JP"/>
          </a:p>
        </p:txBody>
      </p:sp>
    </p:spTree>
    <p:extLst>
      <p:ext uri="{BB962C8B-B14F-4D97-AF65-F5344CB8AC3E}">
        <p14:creationId xmlns:p14="http://schemas.microsoft.com/office/powerpoint/2010/main" val="241115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0B9B7ED-45B9-4CFF-8BD6-572E1FE2D193}"/>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3" name="Rectangle 5">
            <a:extLst>
              <a:ext uri="{FF2B5EF4-FFF2-40B4-BE49-F238E27FC236}">
                <a16:creationId xmlns:a16="http://schemas.microsoft.com/office/drawing/2014/main" id="{9BD9F2AE-B558-4A97-8AFD-0A408200A451}"/>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4" name="Rectangle 6">
            <a:extLst>
              <a:ext uri="{FF2B5EF4-FFF2-40B4-BE49-F238E27FC236}">
                <a16:creationId xmlns:a16="http://schemas.microsoft.com/office/drawing/2014/main" id="{18080662-D21A-445C-92BE-88F052FA2D76}"/>
              </a:ext>
            </a:extLst>
          </p:cNvPr>
          <p:cNvSpPr>
            <a:spLocks noGrp="1" noChangeArrowheads="1"/>
          </p:cNvSpPr>
          <p:nvPr>
            <p:ph type="sldNum" sz="quarter" idx="12"/>
          </p:nvPr>
        </p:nvSpPr>
        <p:spPr>
          <a:ln/>
        </p:spPr>
        <p:txBody>
          <a:bodyPr/>
          <a:lstStyle>
            <a:lvl1pPr>
              <a:defRPr/>
            </a:lvl1pPr>
          </a:lstStyle>
          <a:p>
            <a:pPr>
              <a:defRPr/>
            </a:pPr>
            <a:fld id="{D8CFBA01-688A-4238-8609-C496E714D2B4}" type="slidenum">
              <a:rPr lang="ja-JP" altLang="ja-JP"/>
              <a:pPr>
                <a:defRPr/>
              </a:pPr>
              <a:t>‹#›</a:t>
            </a:fld>
            <a:endParaRPr lang="ja-JP" altLang="ja-JP"/>
          </a:p>
        </p:txBody>
      </p:sp>
    </p:spTree>
    <p:extLst>
      <p:ext uri="{BB962C8B-B14F-4D97-AF65-F5344CB8AC3E}">
        <p14:creationId xmlns:p14="http://schemas.microsoft.com/office/powerpoint/2010/main" val="2423938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72E4C679-FAB7-4DF7-9234-62E7B121F8E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3D7A7D16-1A47-4D5F-B164-8447D400D6BC}"/>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D3E4B038-9395-4773-9BFF-C9A4B7359266}"/>
              </a:ext>
            </a:extLst>
          </p:cNvPr>
          <p:cNvSpPr>
            <a:spLocks noGrp="1" noChangeArrowheads="1"/>
          </p:cNvSpPr>
          <p:nvPr>
            <p:ph type="sldNum" sz="quarter" idx="12"/>
          </p:nvPr>
        </p:nvSpPr>
        <p:spPr>
          <a:ln/>
        </p:spPr>
        <p:txBody>
          <a:bodyPr/>
          <a:lstStyle>
            <a:lvl1pPr>
              <a:defRPr/>
            </a:lvl1pPr>
          </a:lstStyle>
          <a:p>
            <a:pPr>
              <a:defRPr/>
            </a:pPr>
            <a:fld id="{920BDE50-2AB3-41E7-A8A0-C706EAD96917}" type="slidenum">
              <a:rPr lang="ja-JP" altLang="ja-JP"/>
              <a:pPr>
                <a:defRPr/>
              </a:pPr>
              <a:t>‹#›</a:t>
            </a:fld>
            <a:endParaRPr lang="ja-JP" altLang="ja-JP"/>
          </a:p>
        </p:txBody>
      </p:sp>
    </p:spTree>
    <p:extLst>
      <p:ext uri="{BB962C8B-B14F-4D97-AF65-F5344CB8AC3E}">
        <p14:creationId xmlns:p14="http://schemas.microsoft.com/office/powerpoint/2010/main" val="390344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B87A65EF-3F12-4D91-9DE7-580AE75326F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EF19C988-FCE4-488F-BE79-EC31ABB05EAC}"/>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F8BF122E-094F-4EB0-A893-105F107F3115}"/>
              </a:ext>
            </a:extLst>
          </p:cNvPr>
          <p:cNvSpPr>
            <a:spLocks noGrp="1" noChangeArrowheads="1"/>
          </p:cNvSpPr>
          <p:nvPr>
            <p:ph type="sldNum" sz="quarter" idx="12"/>
          </p:nvPr>
        </p:nvSpPr>
        <p:spPr>
          <a:ln/>
        </p:spPr>
        <p:txBody>
          <a:bodyPr/>
          <a:lstStyle>
            <a:lvl1pPr>
              <a:defRPr/>
            </a:lvl1pPr>
          </a:lstStyle>
          <a:p>
            <a:pPr>
              <a:defRPr/>
            </a:pPr>
            <a:fld id="{F4D8EBDA-7FED-4280-AE8B-83416F4DD05A}" type="slidenum">
              <a:rPr lang="ja-JP" altLang="ja-JP"/>
              <a:pPr>
                <a:defRPr/>
              </a:pPr>
              <a:t>‹#›</a:t>
            </a:fld>
            <a:endParaRPr lang="ja-JP" altLang="ja-JP"/>
          </a:p>
        </p:txBody>
      </p:sp>
    </p:spTree>
    <p:extLst>
      <p:ext uri="{BB962C8B-B14F-4D97-AF65-F5344CB8AC3E}">
        <p14:creationId xmlns:p14="http://schemas.microsoft.com/office/powerpoint/2010/main" val="74892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AA40698-EEE0-41DD-8D63-9186EF706E7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ja-JP"/>
              <a:t>マスタ タイトルの書式設定</a:t>
            </a:r>
          </a:p>
        </p:txBody>
      </p:sp>
      <p:sp>
        <p:nvSpPr>
          <p:cNvPr id="1027" name="Rectangle 3">
            <a:extLst>
              <a:ext uri="{FF2B5EF4-FFF2-40B4-BE49-F238E27FC236}">
                <a16:creationId xmlns:a16="http://schemas.microsoft.com/office/drawing/2014/main" id="{A7FD3A6F-1E7C-4A41-BED7-40DE283D4B2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a:t>マスタ テキストの書式設定</a:t>
            </a:r>
          </a:p>
          <a:p>
            <a:pPr lvl="1"/>
            <a:r>
              <a:rPr lang="ja-JP" altLang="ja-JP"/>
              <a:t>第 2 レベル</a:t>
            </a:r>
          </a:p>
          <a:p>
            <a:pPr lvl="2"/>
            <a:r>
              <a:rPr lang="ja-JP" altLang="ja-JP"/>
              <a:t>第 3 レベル</a:t>
            </a:r>
          </a:p>
          <a:p>
            <a:pPr lvl="3"/>
            <a:r>
              <a:rPr lang="ja-JP" altLang="ja-JP"/>
              <a:t>第 4 レベル</a:t>
            </a:r>
          </a:p>
          <a:p>
            <a:pPr lvl="4"/>
            <a:r>
              <a:rPr lang="ja-JP" altLang="ja-JP"/>
              <a:t>第 5 レベル</a:t>
            </a:r>
          </a:p>
        </p:txBody>
      </p:sp>
      <p:sp>
        <p:nvSpPr>
          <p:cNvPr id="1028" name="Rectangle 4">
            <a:extLst>
              <a:ext uri="{FF2B5EF4-FFF2-40B4-BE49-F238E27FC236}">
                <a16:creationId xmlns:a16="http://schemas.microsoft.com/office/drawing/2014/main" id="{B36D874B-A424-42FC-8BCF-5C5EC77C5EBD}"/>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400">
                <a:latin typeface="Arial" pitchFamily="34" charset="0"/>
              </a:defRPr>
            </a:lvl1pPr>
          </a:lstStyle>
          <a:p>
            <a:pPr>
              <a:defRPr/>
            </a:pPr>
            <a:endParaRPr lang="ja-JP" altLang="ja-JP"/>
          </a:p>
        </p:txBody>
      </p:sp>
      <p:sp>
        <p:nvSpPr>
          <p:cNvPr id="1029" name="Rectangle 5">
            <a:extLst>
              <a:ext uri="{FF2B5EF4-FFF2-40B4-BE49-F238E27FC236}">
                <a16:creationId xmlns:a16="http://schemas.microsoft.com/office/drawing/2014/main" id="{C382BE88-07FB-4801-877A-78819243FF0D}"/>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buFont typeface="Arial" pitchFamily="34" charset="0"/>
              <a:buNone/>
              <a:defRPr sz="1400">
                <a:latin typeface="Arial" pitchFamily="34" charset="0"/>
              </a:defRPr>
            </a:lvl1pPr>
          </a:lstStyle>
          <a:p>
            <a:pPr>
              <a:defRPr/>
            </a:pPr>
            <a:endParaRPr lang="ja-JP" altLang="ja-JP"/>
          </a:p>
        </p:txBody>
      </p:sp>
      <p:sp>
        <p:nvSpPr>
          <p:cNvPr id="1030" name="Rectangle 6">
            <a:extLst>
              <a:ext uri="{FF2B5EF4-FFF2-40B4-BE49-F238E27FC236}">
                <a16:creationId xmlns:a16="http://schemas.microsoft.com/office/drawing/2014/main" id="{67397EE5-F77A-40CC-8AA6-CC7D7213571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400"/>
            </a:lvl1pPr>
          </a:lstStyle>
          <a:p>
            <a:pPr>
              <a:defRPr/>
            </a:pPr>
            <a:fld id="{323617F9-A5C1-4E5B-B925-40928575BF5D}" type="slidenum">
              <a:rPr lang="ja-JP" altLang="ja-JP"/>
              <a:pPr>
                <a:defRPr/>
              </a:pPr>
              <a:t>‹#›</a:t>
            </a:fld>
            <a:endParaRPr lang="ja-JP" altLang="ja-JP"/>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87"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8556473A-1F99-4FC3-B053-09F6135ECEF4}"/>
              </a:ext>
            </a:extLst>
          </p:cNvPr>
          <p:cNvSpPr>
            <a:spLocks noGrp="1" noChangeArrowheads="1"/>
          </p:cNvSpPr>
          <p:nvPr>
            <p:ph type="title"/>
          </p:nvPr>
        </p:nvSpPr>
        <p:spPr bwMode="auto">
          <a:xfrm>
            <a:off x="1028700" y="685800"/>
            <a:ext cx="72009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タイトルの書式設定</a:t>
            </a:r>
            <a:endParaRPr lang="en-US" altLang="ja-JP"/>
          </a:p>
        </p:txBody>
      </p:sp>
      <p:sp>
        <p:nvSpPr>
          <p:cNvPr id="3" name="Text Placeholder 2">
            <a:extLst>
              <a:ext uri="{FF2B5EF4-FFF2-40B4-BE49-F238E27FC236}">
                <a16:creationId xmlns:a16="http://schemas.microsoft.com/office/drawing/2014/main" id="{BEA793AC-BE50-4B76-B2A5-9549A67EE0F7}"/>
              </a:ext>
            </a:extLst>
          </p:cNvPr>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48CC20CA-389B-403C-A08B-BA442624D8D6}"/>
              </a:ext>
            </a:extLst>
          </p:cNvPr>
          <p:cNvSpPr>
            <a:spLocks noGrp="1"/>
          </p:cNvSpPr>
          <p:nvPr>
            <p:ph type="dt" sz="half" idx="2"/>
          </p:nvPr>
        </p:nvSpPr>
        <p:spPr>
          <a:xfrm>
            <a:off x="1042988" y="6453188"/>
            <a:ext cx="903287" cy="404812"/>
          </a:xfrm>
          <a:prstGeom prst="rect">
            <a:avLst/>
          </a:prstGeom>
        </p:spPr>
        <p:txBody>
          <a:bodyPr vert="horz" lIns="91440" tIns="45720" rIns="91440" bIns="45720" rtlCol="0" anchor="ctr"/>
          <a:lstStyle>
            <a:lvl1pPr algn="l">
              <a:defRPr sz="900" baseline="0" dirty="0">
                <a:solidFill>
                  <a:schemeClr val="tx2"/>
                </a:solidFill>
              </a:defRPr>
            </a:lvl1pPr>
          </a:lstStyle>
          <a:p>
            <a:pPr>
              <a:defRPr/>
            </a:pPr>
            <a:endParaRPr lang="en-US"/>
          </a:p>
        </p:txBody>
      </p:sp>
      <p:sp>
        <p:nvSpPr>
          <p:cNvPr id="5" name="Footer Placeholder 4">
            <a:extLst>
              <a:ext uri="{FF2B5EF4-FFF2-40B4-BE49-F238E27FC236}">
                <a16:creationId xmlns:a16="http://schemas.microsoft.com/office/drawing/2014/main" id="{3A6C5BF5-D938-4692-A8BA-CAB00C42E506}"/>
              </a:ext>
            </a:extLst>
          </p:cNvPr>
          <p:cNvSpPr>
            <a:spLocks noGrp="1"/>
          </p:cNvSpPr>
          <p:nvPr>
            <p:ph type="ftr" sz="quarter" idx="3"/>
          </p:nvPr>
        </p:nvSpPr>
        <p:spPr>
          <a:xfrm>
            <a:off x="2170113" y="6453188"/>
            <a:ext cx="4710112" cy="404812"/>
          </a:xfrm>
          <a:prstGeom prst="rect">
            <a:avLst/>
          </a:prstGeom>
        </p:spPr>
        <p:txBody>
          <a:bodyPr vert="horz" lIns="91440" tIns="45720" rIns="91440" bIns="45720" rtlCol="0" anchor="ctr"/>
          <a:lstStyle>
            <a:lvl1pPr algn="l">
              <a:defRPr sz="900" baseline="0" dirty="0">
                <a:solidFill>
                  <a:schemeClr val="tx2"/>
                </a:solidFill>
              </a:defRPr>
            </a:lvl1pPr>
          </a:lstStyle>
          <a:p>
            <a:pPr>
              <a:defRPr/>
            </a:pPr>
            <a:endParaRPr lang="en-US"/>
          </a:p>
        </p:txBody>
      </p:sp>
      <p:sp>
        <p:nvSpPr>
          <p:cNvPr id="6" name="Slide Number Placeholder 5">
            <a:extLst>
              <a:ext uri="{FF2B5EF4-FFF2-40B4-BE49-F238E27FC236}">
                <a16:creationId xmlns:a16="http://schemas.microsoft.com/office/drawing/2014/main" id="{9E966824-A807-427D-B3C1-BF49FD8BC7F9}"/>
              </a:ext>
            </a:extLst>
          </p:cNvPr>
          <p:cNvSpPr>
            <a:spLocks noGrp="1"/>
          </p:cNvSpPr>
          <p:nvPr>
            <p:ph type="sldNum" sz="quarter" idx="4"/>
          </p:nvPr>
        </p:nvSpPr>
        <p:spPr>
          <a:xfrm>
            <a:off x="7104063" y="6453188"/>
            <a:ext cx="1196975" cy="404812"/>
          </a:xfrm>
          <a:prstGeom prst="rect">
            <a:avLst/>
          </a:prstGeom>
        </p:spPr>
        <p:txBody>
          <a:bodyPr vert="horz" lIns="91440" tIns="45720" rIns="91440" bIns="45720" rtlCol="0" anchor="ctr"/>
          <a:lstStyle>
            <a:lvl1pPr algn="r">
              <a:defRPr sz="900" baseline="0" dirty="0">
                <a:solidFill>
                  <a:schemeClr val="tx2"/>
                </a:solidFill>
              </a:defRPr>
            </a:lvl1pPr>
          </a:lstStyle>
          <a:p>
            <a:pPr>
              <a:defRPr/>
            </a:pPr>
            <a:fld id="{45529D3C-0A92-41EE-84B7-951702845003}" type="slidenum">
              <a:rPr lang="en-US"/>
              <a:pPr>
                <a:defRPr/>
              </a:pPr>
              <a:t>‹#›</a:t>
            </a:fld>
            <a:endParaRPr lang="en-US"/>
          </a:p>
        </p:txBody>
      </p:sp>
      <p:sp>
        <p:nvSpPr>
          <p:cNvPr id="9" name="Rectangle 8" title="Side bar">
            <a:extLst>
              <a:ext uri="{FF2B5EF4-FFF2-40B4-BE49-F238E27FC236}">
                <a16:creationId xmlns:a16="http://schemas.microsoft.com/office/drawing/2014/main" id="{1AB39631-3798-4CA8-9EC5-B83754E4CFFD}"/>
              </a:ext>
            </a:extLst>
          </p:cNvPr>
          <p:cNvSpPr/>
          <p:nvPr/>
        </p:nvSpPr>
        <p:spPr>
          <a:xfrm>
            <a:off x="358775" y="0"/>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88" r:id="rId1"/>
    <p:sldLayoutId id="2147483769" r:id="rId2"/>
    <p:sldLayoutId id="2147483789" r:id="rId3"/>
    <p:sldLayoutId id="2147483770" r:id="rId4"/>
    <p:sldLayoutId id="2147483771" r:id="rId5"/>
    <p:sldLayoutId id="2147483772" r:id="rId6"/>
    <p:sldLayoutId id="2147483773" r:id="rId7"/>
    <p:sldLayoutId id="2147483790" r:id="rId8"/>
    <p:sldLayoutId id="2147483791" r:id="rId9"/>
    <p:sldLayoutId id="2147483774" r:id="rId10"/>
    <p:sldLayoutId id="2147483775" r:id="rId11"/>
  </p:sldLayoutIdLst>
  <p:hf hdr="0" ftr="0" dt="0"/>
  <p:txStyles>
    <p:titleStyle>
      <a:lvl1pPr algn="l" defTabSz="685800" rtl="0" fontAlgn="base">
        <a:lnSpc>
          <a:spcPct val="89000"/>
        </a:lnSpc>
        <a:spcBef>
          <a:spcPct val="0"/>
        </a:spcBef>
        <a:spcAft>
          <a:spcPct val="0"/>
        </a:spcAft>
        <a:defRPr kumimoji="1" sz="3300" kern="1200">
          <a:solidFill>
            <a:schemeClr val="tx2"/>
          </a:solidFill>
          <a:latin typeface="+mj-lt"/>
          <a:ea typeface="+mj-ea"/>
          <a:cs typeface="+mj-cs"/>
        </a:defRPr>
      </a:lvl1pPr>
      <a:lvl2pPr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2pPr>
      <a:lvl3pPr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3pPr>
      <a:lvl4pPr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4pPr>
      <a:lvl5pPr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5pPr>
      <a:lvl6pPr marL="457200"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6pPr>
      <a:lvl7pPr marL="914400"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7pPr>
      <a:lvl8pPr marL="1371600"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8pPr>
      <a:lvl9pPr marL="1828800" algn="l" defTabSz="685800" rtl="0" fontAlgn="base">
        <a:lnSpc>
          <a:spcPct val="89000"/>
        </a:lnSpc>
        <a:spcBef>
          <a:spcPct val="0"/>
        </a:spcBef>
        <a:spcAft>
          <a:spcPct val="0"/>
        </a:spcAft>
        <a:defRPr kumimoji="1" sz="3300">
          <a:solidFill>
            <a:schemeClr val="tx2"/>
          </a:solidFill>
          <a:latin typeface="Franklin Gothic Book" panose="020B0503020102020204" pitchFamily="34" charset="0"/>
          <a:ea typeface="メイリオ" panose="020B0604030504040204" pitchFamily="50" charset="-128"/>
        </a:defRPr>
      </a:lvl9pPr>
    </p:titleStyle>
    <p:bodyStyle>
      <a:lvl1pPr marL="287338" indent="-287338" algn="l" defTabSz="685800" rtl="0" fontAlgn="base">
        <a:lnSpc>
          <a:spcPct val="94000"/>
        </a:lnSpc>
        <a:spcBef>
          <a:spcPts val="750"/>
        </a:spcBef>
        <a:spcAft>
          <a:spcPts val="150"/>
        </a:spcAft>
        <a:buFont typeface="Franklin Gothic Book" panose="020B0503020102020204" pitchFamily="34" charset="0"/>
        <a:buChar char="■"/>
        <a:defRPr kumimoji="1" sz="1500" kern="1200">
          <a:solidFill>
            <a:schemeClr val="tx2"/>
          </a:solidFill>
          <a:latin typeface="+mn-lt"/>
          <a:ea typeface="+mn-ea"/>
          <a:cs typeface="+mn-cs"/>
        </a:defRPr>
      </a:lvl1pPr>
      <a:lvl2pPr marL="685800" indent="-287338" algn="l" defTabSz="685800" rtl="0" fontAlgn="base">
        <a:lnSpc>
          <a:spcPct val="94000"/>
        </a:lnSpc>
        <a:spcBef>
          <a:spcPts val="375"/>
        </a:spcBef>
        <a:spcAft>
          <a:spcPts val="150"/>
        </a:spcAft>
        <a:buFont typeface="Franklin Gothic Book" panose="020B0503020102020204" pitchFamily="34" charset="0"/>
        <a:buChar char="–"/>
        <a:defRPr kumimoji="1" sz="1500" i="1" kern="1200">
          <a:solidFill>
            <a:schemeClr val="tx2"/>
          </a:solidFill>
          <a:latin typeface="+mn-lt"/>
          <a:ea typeface="+mn-ea"/>
          <a:cs typeface="+mn-cs"/>
        </a:defRPr>
      </a:lvl2pPr>
      <a:lvl3pPr marL="1028700" indent="-287338" algn="l" defTabSz="685800" rtl="0" fontAlgn="base">
        <a:lnSpc>
          <a:spcPct val="94000"/>
        </a:lnSpc>
        <a:spcBef>
          <a:spcPts val="375"/>
        </a:spcBef>
        <a:spcAft>
          <a:spcPts val="150"/>
        </a:spcAft>
        <a:buFont typeface="Franklin Gothic Book" panose="020B0503020102020204" pitchFamily="34" charset="0"/>
        <a:buChar char="■"/>
        <a:defRPr kumimoji="1" sz="1300" kern="1200">
          <a:solidFill>
            <a:schemeClr val="tx2"/>
          </a:solidFill>
          <a:latin typeface="+mn-lt"/>
          <a:ea typeface="+mn-ea"/>
          <a:cs typeface="+mn-cs"/>
        </a:defRPr>
      </a:lvl3pPr>
      <a:lvl4pPr marL="1371600" indent="-287338" algn="l" defTabSz="685800" rtl="0" fontAlgn="base">
        <a:lnSpc>
          <a:spcPct val="94000"/>
        </a:lnSpc>
        <a:spcBef>
          <a:spcPts val="375"/>
        </a:spcBef>
        <a:spcAft>
          <a:spcPts val="150"/>
        </a:spcAft>
        <a:buFont typeface="Franklin Gothic Book" panose="020B0503020102020204" pitchFamily="34" charset="0"/>
        <a:buChar char="–"/>
        <a:defRPr kumimoji="1" sz="1300" i="1" kern="1200">
          <a:solidFill>
            <a:schemeClr val="tx2"/>
          </a:solidFill>
          <a:latin typeface="+mn-lt"/>
          <a:ea typeface="+mn-ea"/>
          <a:cs typeface="+mn-cs"/>
        </a:defRPr>
      </a:lvl4pPr>
      <a:lvl5pPr marL="1714500" indent="-287338" algn="l" defTabSz="685800" rtl="0" fontAlgn="base">
        <a:lnSpc>
          <a:spcPct val="94000"/>
        </a:lnSpc>
        <a:spcBef>
          <a:spcPts val="375"/>
        </a:spcBef>
        <a:spcAft>
          <a:spcPts val="150"/>
        </a:spcAft>
        <a:buFont typeface="Franklin Gothic Book" panose="020B0503020102020204" pitchFamily="34" charset="0"/>
        <a:buChar char="■"/>
        <a:defRPr kumimoji="1" sz="1200" kern="1200">
          <a:solidFill>
            <a:schemeClr val="tx2"/>
          </a:solidFill>
          <a:latin typeface="+mn-lt"/>
          <a:ea typeface="+mn-ea"/>
          <a:cs typeface="+mn-cs"/>
        </a:defRPr>
      </a:lvl5pPr>
      <a:lvl6pPr marL="2057400" indent="-288036" algn="l" defTabSz="685800" rtl="0" eaLnBrk="1" latinLnBrk="0" hangingPunct="1">
        <a:lnSpc>
          <a:spcPct val="94000"/>
        </a:lnSpc>
        <a:spcBef>
          <a:spcPts val="375"/>
        </a:spcBef>
        <a:spcAft>
          <a:spcPts val="150"/>
        </a:spcAft>
        <a:buFont typeface="Franklin Gothic Book" panose="020B0503020102020204" pitchFamily="34" charset="0"/>
        <a:buChar char="–"/>
        <a:defRPr kumimoji="1" sz="1200" i="1" kern="1200" baseline="0">
          <a:solidFill>
            <a:schemeClr val="tx2"/>
          </a:solidFill>
          <a:latin typeface="+mn-lt"/>
          <a:ea typeface="+mn-ea"/>
          <a:cs typeface="+mn-cs"/>
        </a:defRPr>
      </a:lvl6pPr>
      <a:lvl7pPr marL="2400300" indent="-288036" algn="l" defTabSz="685800" rtl="0" eaLnBrk="1" latinLnBrk="0" hangingPunct="1">
        <a:lnSpc>
          <a:spcPct val="94000"/>
        </a:lnSpc>
        <a:spcBef>
          <a:spcPts val="375"/>
        </a:spcBef>
        <a:spcAft>
          <a:spcPts val="150"/>
        </a:spcAft>
        <a:buFont typeface="Franklin Gothic Book" panose="020B0503020102020204" pitchFamily="34" charset="0"/>
        <a:buChar char="■"/>
        <a:defRPr kumimoji="1" sz="1050" kern="1200" baseline="0">
          <a:solidFill>
            <a:schemeClr val="tx2"/>
          </a:solidFill>
          <a:latin typeface="+mn-lt"/>
          <a:ea typeface="+mn-ea"/>
          <a:cs typeface="+mn-cs"/>
        </a:defRPr>
      </a:lvl7pPr>
      <a:lvl8pPr marL="2743200" indent="-288036" algn="l" defTabSz="685800" rtl="0" eaLnBrk="1" latinLnBrk="0" hangingPunct="1">
        <a:lnSpc>
          <a:spcPct val="94000"/>
        </a:lnSpc>
        <a:spcBef>
          <a:spcPts val="375"/>
        </a:spcBef>
        <a:spcAft>
          <a:spcPts val="150"/>
        </a:spcAft>
        <a:buFont typeface="Franklin Gothic Book" panose="020B0503020102020204" pitchFamily="34" charset="0"/>
        <a:buChar char="–"/>
        <a:defRPr kumimoji="1" sz="1050" i="1" kern="1200" baseline="0">
          <a:solidFill>
            <a:schemeClr val="tx2"/>
          </a:solidFill>
          <a:latin typeface="+mn-lt"/>
          <a:ea typeface="+mn-ea"/>
          <a:cs typeface="+mn-cs"/>
        </a:defRPr>
      </a:lvl8pPr>
      <a:lvl9pPr marL="3086100" indent="-288036" algn="l" defTabSz="685800" rtl="0" eaLnBrk="1" latinLnBrk="0" hangingPunct="1">
        <a:lnSpc>
          <a:spcPct val="94000"/>
        </a:lnSpc>
        <a:spcBef>
          <a:spcPts val="375"/>
        </a:spcBef>
        <a:spcAft>
          <a:spcPts val="150"/>
        </a:spcAft>
        <a:buFont typeface="Franklin Gothic Book" panose="020B0503020102020204" pitchFamily="34" charset="0"/>
        <a:buChar char="■"/>
        <a:defRPr kumimoji="1" sz="1050" kern="1200" baseline="0">
          <a:solidFill>
            <a:schemeClr val="tx2"/>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タイトル プレースホルダー 1">
            <a:extLst>
              <a:ext uri="{FF2B5EF4-FFF2-40B4-BE49-F238E27FC236}">
                <a16:creationId xmlns:a16="http://schemas.microsoft.com/office/drawing/2014/main" id="{5C882CC7-D9A0-4C35-A10B-8549C87A3422}"/>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3" name="テキスト プレースホルダー 2">
            <a:extLst>
              <a:ext uri="{FF2B5EF4-FFF2-40B4-BE49-F238E27FC236}">
                <a16:creationId xmlns:a16="http://schemas.microsoft.com/office/drawing/2014/main" id="{C50CF507-4289-4A3B-BCCF-E57AC511A8C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A7F993E-C872-48C1-AE37-39D4380921A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kumimoji="1" sz="900">
                <a:solidFill>
                  <a:schemeClr val="tx1">
                    <a:tint val="75000"/>
                  </a:schemeClr>
                </a:solidFill>
              </a:defRPr>
            </a:lvl1pPr>
          </a:lstStyle>
          <a:p>
            <a:pPr>
              <a:defRPr/>
            </a:pPr>
            <a:endParaRPr lang="ja-JP" altLang="en-US"/>
          </a:p>
        </p:txBody>
      </p:sp>
      <p:sp>
        <p:nvSpPr>
          <p:cNvPr id="5" name="フッター プレースホルダー 4">
            <a:extLst>
              <a:ext uri="{FF2B5EF4-FFF2-40B4-BE49-F238E27FC236}">
                <a16:creationId xmlns:a16="http://schemas.microsoft.com/office/drawing/2014/main" id="{6ACE70B2-DBC4-4125-AE04-7D3F62828949}"/>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kumimoji="1" sz="900">
                <a:solidFill>
                  <a:schemeClr val="tx1">
                    <a:tint val="75000"/>
                  </a:schemeClr>
                </a:solidFill>
              </a:defRPr>
            </a:lvl1pPr>
          </a:lstStyle>
          <a:p>
            <a:pPr>
              <a:defRPr/>
            </a:pPr>
            <a:endParaRPr lang="ja-JP" altLang="en-US"/>
          </a:p>
        </p:txBody>
      </p:sp>
      <p:sp>
        <p:nvSpPr>
          <p:cNvPr id="6" name="スライド番号プレースホルダー 5">
            <a:extLst>
              <a:ext uri="{FF2B5EF4-FFF2-40B4-BE49-F238E27FC236}">
                <a16:creationId xmlns:a16="http://schemas.microsoft.com/office/drawing/2014/main" id="{15E14DCA-67F0-4273-AD7F-EEDF7FFBE2B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kumimoji="1" sz="900" smtClean="0">
                <a:solidFill>
                  <a:schemeClr val="tx1">
                    <a:tint val="75000"/>
                  </a:schemeClr>
                </a:solidFill>
              </a:defRPr>
            </a:lvl1pPr>
          </a:lstStyle>
          <a:p>
            <a:pPr>
              <a:defRPr/>
            </a:pPr>
            <a:fld id="{8ABF39F9-4AB7-443E-91A3-F4B0B96FA60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ftr="0" dt="0"/>
  <p:txStyles>
    <p:titleStyle>
      <a:lvl1pPr algn="l" defTabSz="684213" rtl="0" fontAlgn="base">
        <a:lnSpc>
          <a:spcPct val="90000"/>
        </a:lnSpc>
        <a:spcBef>
          <a:spcPct val="0"/>
        </a:spcBef>
        <a:spcAft>
          <a:spcPct val="0"/>
        </a:spcAft>
        <a:defRPr kumimoji="1" sz="3300" kern="1200">
          <a:solidFill>
            <a:schemeClr val="tx1"/>
          </a:solidFill>
          <a:latin typeface="+mj-lt"/>
          <a:ea typeface="+mj-ea"/>
          <a:cs typeface="+mj-cs"/>
        </a:defRPr>
      </a:lvl1pPr>
      <a:lvl2pPr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2pPr>
      <a:lvl3pPr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3pPr>
      <a:lvl4pPr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4pPr>
      <a:lvl5pPr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5pPr>
      <a:lvl6pPr marL="457200"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6pPr>
      <a:lvl7pPr marL="914400"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7pPr>
      <a:lvl8pPr marL="1371600"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8pPr>
      <a:lvl9pPr marL="1828800" algn="l" defTabSz="684213" rtl="0" fontAlgn="base">
        <a:lnSpc>
          <a:spcPct val="90000"/>
        </a:lnSpc>
        <a:spcBef>
          <a:spcPct val="0"/>
        </a:spcBef>
        <a:spcAft>
          <a:spcPct val="0"/>
        </a:spcAft>
        <a:defRPr kumimoji="1" sz="3300">
          <a:solidFill>
            <a:schemeClr val="tx1"/>
          </a:solidFill>
          <a:latin typeface="游ゴシック Light" panose="020B0300000000000000" pitchFamily="50" charset="-128"/>
          <a:ea typeface="游ゴシック Light" panose="020B0300000000000000" pitchFamily="50" charset="-128"/>
        </a:defRPr>
      </a:lvl9pPr>
    </p:titleStyle>
    <p:bodyStyle>
      <a:lvl1pPr marL="169863" indent="-169863" algn="l" defTabSz="684213" rtl="0" fontAlgn="base">
        <a:lnSpc>
          <a:spcPct val="90000"/>
        </a:lnSpc>
        <a:spcBef>
          <a:spcPts val="750"/>
        </a:spcBef>
        <a:spcAft>
          <a:spcPct val="0"/>
        </a:spcAft>
        <a:buFont typeface="Arial" panose="020B0604020202020204" pitchFamily="34" charset="0"/>
        <a:buChar char="•"/>
        <a:defRPr kumimoji="1" sz="2100" kern="1200">
          <a:solidFill>
            <a:schemeClr val="tx1"/>
          </a:solidFill>
          <a:latin typeface="+mn-lt"/>
          <a:ea typeface="+mn-ea"/>
          <a:cs typeface="+mn-cs"/>
        </a:defRPr>
      </a:lvl1pPr>
      <a:lvl2pPr marL="512763" indent="-169863" algn="l" defTabSz="684213" rtl="0" fontAlgn="base">
        <a:lnSpc>
          <a:spcPct val="90000"/>
        </a:lnSpc>
        <a:spcBef>
          <a:spcPts val="375"/>
        </a:spcBef>
        <a:spcAft>
          <a:spcPct val="0"/>
        </a:spcAft>
        <a:buFont typeface="Arial" panose="020B0604020202020204" pitchFamily="34" charset="0"/>
        <a:buChar char="•"/>
        <a:defRPr kumimoji="1" kern="1200">
          <a:solidFill>
            <a:schemeClr val="tx1"/>
          </a:solidFill>
          <a:latin typeface="+mn-lt"/>
          <a:ea typeface="+mn-ea"/>
          <a:cs typeface="+mn-cs"/>
        </a:defRPr>
      </a:lvl2pPr>
      <a:lvl3pPr marL="855663" indent="-169863" algn="l" defTabSz="684213" rtl="0" fontAlgn="base">
        <a:lnSpc>
          <a:spcPct val="90000"/>
        </a:lnSpc>
        <a:spcBef>
          <a:spcPts val="375"/>
        </a:spcBef>
        <a:spcAft>
          <a:spcPct val="0"/>
        </a:spcAft>
        <a:buFont typeface="Arial" panose="020B0604020202020204" pitchFamily="34" charset="0"/>
        <a:buChar char="•"/>
        <a:defRPr kumimoji="1" sz="1500" kern="1200">
          <a:solidFill>
            <a:schemeClr val="tx1"/>
          </a:solidFill>
          <a:latin typeface="+mn-lt"/>
          <a:ea typeface="+mn-ea"/>
          <a:cs typeface="+mn-cs"/>
        </a:defRPr>
      </a:lvl3pPr>
      <a:lvl4pPr marL="1198563" indent="-169863" algn="l" defTabSz="684213" rtl="0" fontAlgn="base">
        <a:lnSpc>
          <a:spcPct val="90000"/>
        </a:lnSpc>
        <a:spcBef>
          <a:spcPts val="375"/>
        </a:spcBef>
        <a:spcAft>
          <a:spcPct val="0"/>
        </a:spcAft>
        <a:buFont typeface="Arial" panose="020B0604020202020204" pitchFamily="34" charset="0"/>
        <a:buChar char="•"/>
        <a:defRPr kumimoji="1" sz="1300" kern="1200">
          <a:solidFill>
            <a:schemeClr val="tx1"/>
          </a:solidFill>
          <a:latin typeface="+mn-lt"/>
          <a:ea typeface="+mn-ea"/>
          <a:cs typeface="+mn-cs"/>
        </a:defRPr>
      </a:lvl4pPr>
      <a:lvl5pPr marL="1541463" indent="-169863" algn="l" defTabSz="684213" rtl="0" fontAlgn="base">
        <a:lnSpc>
          <a:spcPct val="90000"/>
        </a:lnSpc>
        <a:spcBef>
          <a:spcPts val="375"/>
        </a:spcBef>
        <a:spcAft>
          <a:spcPct val="0"/>
        </a:spcAft>
        <a:buFont typeface="Arial" panose="020B0604020202020204" pitchFamily="34" charset="0"/>
        <a:buChar char="•"/>
        <a:defRPr kumimoji="1" sz="13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735" indent="-171441" algn="l" defTabSz="685765"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617" indent="-171441" algn="l" defTabSz="685765"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499" indent="-171441" algn="l" defTabSz="685765"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765" rtl="0" eaLnBrk="1" latinLnBrk="0" hangingPunct="1">
        <a:defRPr kumimoji="1" sz="1350" kern="1200">
          <a:solidFill>
            <a:schemeClr val="tx1"/>
          </a:solidFill>
          <a:latin typeface="+mn-lt"/>
          <a:ea typeface="+mn-ea"/>
          <a:cs typeface="+mn-cs"/>
        </a:defRPr>
      </a:lvl1pPr>
      <a:lvl2pPr marL="342882" algn="l" defTabSz="685765" rtl="0" eaLnBrk="1" latinLnBrk="0" hangingPunct="1">
        <a:defRPr kumimoji="1" sz="1350" kern="1200">
          <a:solidFill>
            <a:schemeClr val="tx1"/>
          </a:solidFill>
          <a:latin typeface="+mn-lt"/>
          <a:ea typeface="+mn-ea"/>
          <a:cs typeface="+mn-cs"/>
        </a:defRPr>
      </a:lvl2pPr>
      <a:lvl3pPr marL="685765" algn="l" defTabSz="685765" rtl="0" eaLnBrk="1" latinLnBrk="0" hangingPunct="1">
        <a:defRPr kumimoji="1" sz="1350" kern="1200">
          <a:solidFill>
            <a:schemeClr val="tx1"/>
          </a:solidFill>
          <a:latin typeface="+mn-lt"/>
          <a:ea typeface="+mn-ea"/>
          <a:cs typeface="+mn-cs"/>
        </a:defRPr>
      </a:lvl3pPr>
      <a:lvl4pPr marL="1028647" algn="l" defTabSz="685765" rtl="0" eaLnBrk="1" latinLnBrk="0" hangingPunct="1">
        <a:defRPr kumimoji="1" sz="1350" kern="1200">
          <a:solidFill>
            <a:schemeClr val="tx1"/>
          </a:solidFill>
          <a:latin typeface="+mn-lt"/>
          <a:ea typeface="+mn-ea"/>
          <a:cs typeface="+mn-cs"/>
        </a:defRPr>
      </a:lvl4pPr>
      <a:lvl5pPr marL="1371529" algn="l" defTabSz="685765" rtl="0" eaLnBrk="1" latinLnBrk="0" hangingPunct="1">
        <a:defRPr kumimoji="1" sz="1350" kern="1200">
          <a:solidFill>
            <a:schemeClr val="tx1"/>
          </a:solidFill>
          <a:latin typeface="+mn-lt"/>
          <a:ea typeface="+mn-ea"/>
          <a:cs typeface="+mn-cs"/>
        </a:defRPr>
      </a:lvl5pPr>
      <a:lvl6pPr marL="1714411" algn="l" defTabSz="685765" rtl="0" eaLnBrk="1" latinLnBrk="0" hangingPunct="1">
        <a:defRPr kumimoji="1" sz="1350" kern="1200">
          <a:solidFill>
            <a:schemeClr val="tx1"/>
          </a:solidFill>
          <a:latin typeface="+mn-lt"/>
          <a:ea typeface="+mn-ea"/>
          <a:cs typeface="+mn-cs"/>
        </a:defRPr>
      </a:lvl6pPr>
      <a:lvl7pPr marL="2057294" algn="l" defTabSz="685765" rtl="0" eaLnBrk="1" latinLnBrk="0" hangingPunct="1">
        <a:defRPr kumimoji="1" sz="1350" kern="1200">
          <a:solidFill>
            <a:schemeClr val="tx1"/>
          </a:solidFill>
          <a:latin typeface="+mn-lt"/>
          <a:ea typeface="+mn-ea"/>
          <a:cs typeface="+mn-cs"/>
        </a:defRPr>
      </a:lvl7pPr>
      <a:lvl8pPr marL="2400176" algn="l" defTabSz="685765" rtl="0" eaLnBrk="1" latinLnBrk="0" hangingPunct="1">
        <a:defRPr kumimoji="1" sz="1350" kern="1200">
          <a:solidFill>
            <a:schemeClr val="tx1"/>
          </a:solidFill>
          <a:latin typeface="+mn-lt"/>
          <a:ea typeface="+mn-ea"/>
          <a:cs typeface="+mn-cs"/>
        </a:defRPr>
      </a:lvl8pPr>
      <a:lvl9pPr marL="2743058" algn="l" defTabSz="685765"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5.xml"/><Relationship Id="rId5" Type="http://schemas.openxmlformats.org/officeDocument/2006/relationships/image" Target="../media/image7.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5.xml"/><Relationship Id="rId5" Type="http://schemas.openxmlformats.org/officeDocument/2006/relationships/image" Target="../media/image8.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25.xml"/><Relationship Id="rId5" Type="http://schemas.openxmlformats.org/officeDocument/2006/relationships/image" Target="../media/image8.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5.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youtube.com/watch?v=7fGdwBd_Yu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7Q71BulipR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3303028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4">
            <a:extLst>
              <a:ext uri="{FF2B5EF4-FFF2-40B4-BE49-F238E27FC236}">
                <a16:creationId xmlns:a16="http://schemas.microsoft.com/office/drawing/2014/main" id="{0B741B5B-68AA-482F-A61D-4F906AB39BF7}"/>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4339" name="テキスト ボックス 2">
            <a:extLst>
              <a:ext uri="{FF2B5EF4-FFF2-40B4-BE49-F238E27FC236}">
                <a16:creationId xmlns:a16="http://schemas.microsoft.com/office/drawing/2014/main" id="{E9E142AB-29C4-42E5-9CB3-4320FB303826}"/>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②まずは「なぜ」（</a:t>
            </a:r>
            <a:r>
              <a:rPr lang="en-US" altLang="ja-JP" sz="3600" dirty="0">
                <a:latin typeface="Meiryo UI" panose="020B0604030504040204" pitchFamily="50" charset="-128"/>
                <a:ea typeface="Meiryo UI" panose="020B0604030504040204" pitchFamily="50" charset="-128"/>
              </a:rPr>
              <a:t>Why</a:t>
            </a:r>
            <a:r>
              <a:rPr lang="ja-JP" altLang="en-US" sz="3600" dirty="0">
                <a:latin typeface="Meiryo UI" panose="020B0604030504040204" pitchFamily="50" charset="-128"/>
                <a:ea typeface="Meiryo UI" panose="020B0604030504040204" pitchFamily="50" charset="-128"/>
              </a:rPr>
              <a:t>）</a:t>
            </a:r>
            <a:endParaRPr lang="en-US" altLang="ja-JP" sz="3600" dirty="0">
              <a:latin typeface="Meiryo UI" panose="020B0604030504040204" pitchFamily="50" charset="-128"/>
              <a:ea typeface="Meiryo UI" panose="020B0604030504040204" pitchFamily="50" charset="-128"/>
            </a:endParaRPr>
          </a:p>
          <a:p>
            <a:pPr>
              <a:spcBef>
                <a:spcPct val="0"/>
              </a:spcBef>
              <a:buFontTx/>
              <a:buNone/>
            </a:pPr>
            <a:r>
              <a:rPr lang="ja-JP" altLang="en-US" sz="3600" dirty="0">
                <a:latin typeface="Meiryo UI" panose="020B0604030504040204" pitchFamily="50" charset="-128"/>
                <a:ea typeface="Meiryo UI" panose="020B0604030504040204" pitchFamily="50" charset="-128"/>
              </a:rPr>
              <a:t>　　　　　　　　　</a:t>
            </a:r>
            <a:r>
              <a:rPr lang="en-US" altLang="ja-JP" sz="3600" dirty="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１プレゼンは１テーマ</a:t>
            </a:r>
          </a:p>
        </p:txBody>
      </p:sp>
      <p:sp>
        <p:nvSpPr>
          <p:cNvPr id="14340" name="テキスト ボックス 2">
            <a:extLst>
              <a:ext uri="{FF2B5EF4-FFF2-40B4-BE49-F238E27FC236}">
                <a16:creationId xmlns:a16="http://schemas.microsoft.com/office/drawing/2014/main" id="{F4748A57-ED79-4641-B5D3-D31EAA2BE58E}"/>
              </a:ext>
            </a:extLst>
          </p:cNvPr>
          <p:cNvSpPr txBox="1">
            <a:spLocks noChangeArrowheads="1"/>
          </p:cNvSpPr>
          <p:nvPr/>
        </p:nvSpPr>
        <p:spPr bwMode="auto">
          <a:xfrm>
            <a:off x="2339975" y="4292600"/>
            <a:ext cx="5472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latin typeface="Meiryo UI" panose="020B0604030504040204" pitchFamily="50" charset="-128"/>
                <a:ea typeface="Meiryo UI" panose="020B0604030504040204" pitchFamily="50" charset="-128"/>
              </a:rPr>
              <a:t>そのプレゼンの「目的」は何かを明確に。</a:t>
            </a:r>
            <a:endParaRPr lang="en-US" altLang="ja-JP" sz="1800">
              <a:latin typeface="Meiryo UI" panose="020B0604030504040204" pitchFamily="50" charset="-128"/>
              <a:ea typeface="Meiryo UI" panose="020B0604030504040204" pitchFamily="50" charset="-128"/>
            </a:endParaRPr>
          </a:p>
          <a:p>
            <a:pPr>
              <a:spcBef>
                <a:spcPct val="0"/>
              </a:spcBef>
              <a:buFontTx/>
              <a:buNone/>
            </a:pPr>
            <a:r>
              <a:rPr lang="ja-JP" altLang="en-US" sz="1800">
                <a:latin typeface="Meiryo UI" panose="020B0604030504040204" pitchFamily="50" charset="-128"/>
                <a:ea typeface="Meiryo UI" panose="020B0604030504040204" pitchFamily="50" charset="-128"/>
              </a:rPr>
              <a:t>１回のプレゼンで伝えることは「１つだけ」に絞る。</a:t>
            </a:r>
          </a:p>
        </p:txBody>
      </p:sp>
      <p:sp>
        <p:nvSpPr>
          <p:cNvPr id="14341" name="スライド番号プレースホルダー 1">
            <a:extLst>
              <a:ext uri="{FF2B5EF4-FFF2-40B4-BE49-F238E27FC236}">
                <a16:creationId xmlns:a16="http://schemas.microsoft.com/office/drawing/2014/main" id="{2171A566-92DE-4994-89F4-35BD1C1D599A}"/>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10B54A9B-913F-4B00-AC43-01AE9E6D1549}" type="slidenum">
              <a:rPr lang="ja-JP" altLang="ja-JP" smtClean="0"/>
              <a:pPr/>
              <a:t>10</a:t>
            </a:fld>
            <a:endParaRPr lang="ja-JP" altLang="ja-JP"/>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テキスト ボックス 4">
            <a:extLst>
              <a:ext uri="{FF2B5EF4-FFF2-40B4-BE49-F238E27FC236}">
                <a16:creationId xmlns:a16="http://schemas.microsoft.com/office/drawing/2014/main" id="{AC759BAD-139B-4441-BE11-45A493C0185E}"/>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5363" name="テキスト ボックス 2">
            <a:extLst>
              <a:ext uri="{FF2B5EF4-FFF2-40B4-BE49-F238E27FC236}">
                <a16:creationId xmlns:a16="http://schemas.microsoft.com/office/drawing/2014/main" id="{09CE15C0-1D58-4EF1-9F8A-6F3EF7236958}"/>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a:latin typeface="Meiryo UI" panose="020B0604030504040204" pitchFamily="50" charset="-128"/>
                <a:ea typeface="Meiryo UI" panose="020B0604030504040204" pitchFamily="50" charset="-128"/>
              </a:rPr>
              <a:t>③だれが（</a:t>
            </a:r>
            <a:r>
              <a:rPr lang="en-US" altLang="ja-JP" sz="3600">
                <a:latin typeface="Meiryo UI" panose="020B0604030504040204" pitchFamily="50" charset="-128"/>
                <a:ea typeface="Meiryo UI" panose="020B0604030504040204" pitchFamily="50" charset="-128"/>
              </a:rPr>
              <a:t>Who</a:t>
            </a:r>
            <a:r>
              <a:rPr lang="ja-JP" altLang="en-US" sz="3600">
                <a:latin typeface="Meiryo UI" panose="020B0604030504040204" pitchFamily="50" charset="-128"/>
                <a:ea typeface="Meiryo UI" panose="020B0604030504040204" pitchFamily="50" charset="-128"/>
              </a:rPr>
              <a:t>）</a:t>
            </a:r>
            <a:endParaRPr lang="en-US" altLang="ja-JP" sz="3600">
              <a:latin typeface="Meiryo UI" panose="020B0604030504040204" pitchFamily="50" charset="-128"/>
              <a:ea typeface="Meiryo UI" panose="020B0604030504040204" pitchFamily="50" charset="-128"/>
            </a:endParaRPr>
          </a:p>
          <a:p>
            <a:pPr>
              <a:spcBef>
                <a:spcPct val="0"/>
              </a:spcBef>
              <a:buFontTx/>
              <a:buNone/>
            </a:pPr>
            <a:r>
              <a:rPr lang="ja-JP" altLang="en-US" sz="3600">
                <a:latin typeface="Meiryo UI" panose="020B0604030504040204" pitchFamily="50" charset="-128"/>
                <a:ea typeface="Meiryo UI" panose="020B0604030504040204" pitchFamily="50" charset="-128"/>
              </a:rPr>
              <a:t>　　　　　</a:t>
            </a:r>
            <a:r>
              <a:rPr lang="en-US" altLang="ja-JP" sz="3600">
                <a:latin typeface="Meiryo UI" panose="020B0604030504040204" pitchFamily="50" charset="-128"/>
                <a:ea typeface="Meiryo UI" panose="020B0604030504040204" pitchFamily="50" charset="-128"/>
              </a:rPr>
              <a:t>―</a:t>
            </a:r>
            <a:r>
              <a:rPr lang="ja-JP" altLang="en-US" sz="3600">
                <a:latin typeface="Meiryo UI" panose="020B0604030504040204" pitchFamily="50" charset="-128"/>
                <a:ea typeface="Meiryo UI" panose="020B0604030504040204" pitchFamily="50" charset="-128"/>
              </a:rPr>
              <a:t>自分がやる？他人がやる？</a:t>
            </a:r>
          </a:p>
        </p:txBody>
      </p:sp>
      <p:sp>
        <p:nvSpPr>
          <p:cNvPr id="15364" name="テキスト ボックス 2">
            <a:extLst>
              <a:ext uri="{FF2B5EF4-FFF2-40B4-BE49-F238E27FC236}">
                <a16:creationId xmlns:a16="http://schemas.microsoft.com/office/drawing/2014/main" id="{8A9420D8-859B-4105-83FD-099E49E88FF8}"/>
              </a:ext>
            </a:extLst>
          </p:cNvPr>
          <p:cNvSpPr txBox="1">
            <a:spLocks noChangeArrowheads="1"/>
          </p:cNvSpPr>
          <p:nvPr/>
        </p:nvSpPr>
        <p:spPr bwMode="auto">
          <a:xfrm>
            <a:off x="2339975" y="4292600"/>
            <a:ext cx="5472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他人のやるプレゼンなら、なおさら②の確認を慎重に</a:t>
            </a:r>
            <a:endParaRPr lang="en-US" altLang="ja-JP" sz="1800" dirty="0">
              <a:latin typeface="Meiryo UI" panose="020B0604030504040204" pitchFamily="50" charset="-128"/>
              <a:ea typeface="Meiryo UI" panose="020B0604030504040204" pitchFamily="50" charset="-128"/>
            </a:endParaRPr>
          </a:p>
        </p:txBody>
      </p:sp>
      <p:sp>
        <p:nvSpPr>
          <p:cNvPr id="15365" name="スライド番号プレースホルダー 1">
            <a:extLst>
              <a:ext uri="{FF2B5EF4-FFF2-40B4-BE49-F238E27FC236}">
                <a16:creationId xmlns:a16="http://schemas.microsoft.com/office/drawing/2014/main" id="{E09BDBBB-2E9F-4083-92A9-D19CEF33FB9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563F5182-A3D2-4252-A4AF-A7D06E4A2C31}" type="slidenum">
              <a:rPr lang="ja-JP" altLang="ja-JP" smtClean="0"/>
              <a:pPr/>
              <a:t>11</a:t>
            </a:fld>
            <a:endParaRPr lang="ja-JP" altLang="ja-JP"/>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テキスト ボックス 4">
            <a:extLst>
              <a:ext uri="{FF2B5EF4-FFF2-40B4-BE49-F238E27FC236}">
                <a16:creationId xmlns:a16="http://schemas.microsoft.com/office/drawing/2014/main" id="{E66DFEFD-A2D1-4E81-B16E-971E71FA03A0}"/>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6387" name="テキスト ボックス 2">
            <a:extLst>
              <a:ext uri="{FF2B5EF4-FFF2-40B4-BE49-F238E27FC236}">
                <a16:creationId xmlns:a16="http://schemas.microsoft.com/office/drawing/2014/main" id="{EDFA0AA5-87C4-406C-BB1B-4EFB52E15999}"/>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a:latin typeface="Meiryo UI" panose="020B0604030504040204" pitchFamily="50" charset="-128"/>
                <a:ea typeface="Meiryo UI" panose="020B0604030504040204" pitchFamily="50" charset="-128"/>
              </a:rPr>
              <a:t>④誰のために（</a:t>
            </a:r>
            <a:r>
              <a:rPr lang="en-US" altLang="ja-JP" sz="3600">
                <a:latin typeface="Meiryo UI" panose="020B0604030504040204" pitchFamily="50" charset="-128"/>
                <a:ea typeface="Meiryo UI" panose="020B0604030504040204" pitchFamily="50" charset="-128"/>
              </a:rPr>
              <a:t>For whom</a:t>
            </a:r>
            <a:r>
              <a:rPr lang="ja-JP" altLang="en-US" sz="3600">
                <a:latin typeface="Meiryo UI" panose="020B0604030504040204" pitchFamily="50" charset="-128"/>
                <a:ea typeface="Meiryo UI" panose="020B0604030504040204" pitchFamily="50" charset="-128"/>
              </a:rPr>
              <a:t>）</a:t>
            </a:r>
            <a:endParaRPr lang="en-US" altLang="ja-JP" sz="3600">
              <a:latin typeface="Meiryo UI" panose="020B0604030504040204" pitchFamily="50" charset="-128"/>
              <a:ea typeface="Meiryo UI" panose="020B0604030504040204" pitchFamily="50" charset="-128"/>
            </a:endParaRPr>
          </a:p>
          <a:p>
            <a:pPr>
              <a:spcBef>
                <a:spcPct val="0"/>
              </a:spcBef>
              <a:buFontTx/>
              <a:buNone/>
            </a:pPr>
            <a:r>
              <a:rPr lang="ja-JP" altLang="en-US" sz="3600">
                <a:latin typeface="Meiryo UI" panose="020B0604030504040204" pitchFamily="50" charset="-128"/>
                <a:ea typeface="Meiryo UI" panose="020B0604030504040204" pitchFamily="50" charset="-128"/>
              </a:rPr>
              <a:t>　</a:t>
            </a:r>
            <a:r>
              <a:rPr lang="en-US" altLang="ja-JP" sz="3600">
                <a:latin typeface="Meiryo UI" panose="020B0604030504040204" pitchFamily="50" charset="-128"/>
                <a:ea typeface="Meiryo UI" panose="020B0604030504040204" pitchFamily="50" charset="-128"/>
              </a:rPr>
              <a:t>―</a:t>
            </a:r>
            <a:r>
              <a:rPr lang="ja-JP" altLang="en-US" sz="3600">
                <a:latin typeface="Meiryo UI" panose="020B0604030504040204" pitchFamily="50" charset="-128"/>
                <a:ea typeface="Meiryo UI" panose="020B0604030504040204" pitchFamily="50" charset="-128"/>
              </a:rPr>
              <a:t>相手がプレゼンを聞く「メリット」は？</a:t>
            </a:r>
          </a:p>
        </p:txBody>
      </p:sp>
      <p:sp>
        <p:nvSpPr>
          <p:cNvPr id="16388" name="テキスト ボックス 2">
            <a:extLst>
              <a:ext uri="{FF2B5EF4-FFF2-40B4-BE49-F238E27FC236}">
                <a16:creationId xmlns:a16="http://schemas.microsoft.com/office/drawing/2014/main" id="{EE5AC932-0B1A-414F-B2BB-8F99065F97C4}"/>
              </a:ext>
            </a:extLst>
          </p:cNvPr>
          <p:cNvSpPr txBox="1">
            <a:spLocks noChangeArrowheads="1"/>
          </p:cNvSpPr>
          <p:nvPr/>
        </p:nvSpPr>
        <p:spPr bwMode="auto">
          <a:xfrm>
            <a:off x="1835150" y="4292600"/>
            <a:ext cx="5472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latin typeface="Meiryo UI" panose="020B0604030504040204" pitchFamily="50" charset="-128"/>
                <a:ea typeface="Meiryo UI" panose="020B0604030504040204" pitchFamily="50" charset="-128"/>
              </a:rPr>
              <a:t>相手が「得」になる情報を明確に、冒頭に伝えよう</a:t>
            </a:r>
            <a:endParaRPr lang="en-US" altLang="ja-JP" sz="1800">
              <a:latin typeface="Meiryo UI" panose="020B0604030504040204" pitchFamily="50" charset="-128"/>
              <a:ea typeface="Meiryo UI" panose="020B0604030504040204" pitchFamily="50" charset="-128"/>
            </a:endParaRPr>
          </a:p>
          <a:p>
            <a:pPr>
              <a:spcBef>
                <a:spcPct val="0"/>
              </a:spcBef>
              <a:buFontTx/>
              <a:buNone/>
            </a:pPr>
            <a:r>
              <a:rPr lang="en-US" altLang="ja-JP" sz="1800">
                <a:latin typeface="Meiryo UI" panose="020B0604030504040204" pitchFamily="50" charset="-128"/>
                <a:ea typeface="Meiryo UI" panose="020B0604030504040204" pitchFamily="50" charset="-128"/>
              </a:rPr>
              <a:t>※</a:t>
            </a:r>
            <a:r>
              <a:rPr lang="ja-JP" altLang="en-US" sz="1800">
                <a:latin typeface="Meiryo UI" panose="020B0604030504040204" pitchFamily="50" charset="-128"/>
                <a:ea typeface="Meiryo UI" panose="020B0604030504040204" pitchFamily="50" charset="-128"/>
              </a:rPr>
              <a:t>そもそも、人は自分にメリットのない人の話を聞きません</a:t>
            </a:r>
            <a:endParaRPr lang="en-US" altLang="ja-JP" sz="1800">
              <a:latin typeface="Meiryo UI" panose="020B0604030504040204" pitchFamily="50" charset="-128"/>
              <a:ea typeface="Meiryo UI" panose="020B0604030504040204" pitchFamily="50" charset="-128"/>
            </a:endParaRPr>
          </a:p>
        </p:txBody>
      </p:sp>
      <p:sp>
        <p:nvSpPr>
          <p:cNvPr id="16389" name="スライド番号プレースホルダー 1">
            <a:extLst>
              <a:ext uri="{FF2B5EF4-FFF2-40B4-BE49-F238E27FC236}">
                <a16:creationId xmlns:a16="http://schemas.microsoft.com/office/drawing/2014/main" id="{FDC58F8B-5F76-4055-AA94-C9A44F18C00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C0457D7-5737-42B4-9ADF-A9B5EA3519AC}" type="slidenum">
              <a:rPr lang="ja-JP" altLang="ja-JP" smtClean="0"/>
              <a:pPr/>
              <a:t>12</a:t>
            </a:fld>
            <a:endParaRPr lang="ja-JP" altLang="ja-JP"/>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テキスト ボックス 4">
            <a:extLst>
              <a:ext uri="{FF2B5EF4-FFF2-40B4-BE49-F238E27FC236}">
                <a16:creationId xmlns:a16="http://schemas.microsoft.com/office/drawing/2014/main" id="{75B8850E-C390-49E7-A839-8E97FC530E50}"/>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7411" name="テキスト ボックス 2">
            <a:extLst>
              <a:ext uri="{FF2B5EF4-FFF2-40B4-BE49-F238E27FC236}">
                <a16:creationId xmlns:a16="http://schemas.microsoft.com/office/drawing/2014/main" id="{E8D5093C-E766-4C52-9E40-FA7E123DE409}"/>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a:latin typeface="Meiryo UI" panose="020B0604030504040204" pitchFamily="50" charset="-128"/>
                <a:ea typeface="Meiryo UI" panose="020B0604030504040204" pitchFamily="50" charset="-128"/>
              </a:rPr>
              <a:t>⑤いつ・何分（</a:t>
            </a:r>
            <a:r>
              <a:rPr lang="en-US" altLang="ja-JP" sz="3600">
                <a:latin typeface="Meiryo UI" panose="020B0604030504040204" pitchFamily="50" charset="-128"/>
                <a:ea typeface="Meiryo UI" panose="020B0604030504040204" pitchFamily="50" charset="-128"/>
              </a:rPr>
              <a:t>When</a:t>
            </a:r>
            <a:r>
              <a:rPr lang="ja-JP" altLang="en-US" sz="3600">
                <a:latin typeface="Meiryo UI" panose="020B0604030504040204" pitchFamily="50" charset="-128"/>
                <a:ea typeface="Meiryo UI" panose="020B0604030504040204" pitchFamily="50" charset="-128"/>
              </a:rPr>
              <a:t>、</a:t>
            </a:r>
            <a:r>
              <a:rPr lang="en-US" altLang="ja-JP" sz="3600">
                <a:latin typeface="Meiryo UI" panose="020B0604030504040204" pitchFamily="50" charset="-128"/>
                <a:ea typeface="Meiryo UI" panose="020B0604030504040204" pitchFamily="50" charset="-128"/>
              </a:rPr>
              <a:t>How long</a:t>
            </a:r>
            <a:r>
              <a:rPr lang="ja-JP" altLang="en-US" sz="3600">
                <a:latin typeface="Meiryo UI" panose="020B0604030504040204" pitchFamily="50" charset="-128"/>
                <a:ea typeface="Meiryo UI" panose="020B0604030504040204" pitchFamily="50" charset="-128"/>
              </a:rPr>
              <a:t>）</a:t>
            </a:r>
            <a:r>
              <a:rPr lang="en-US" altLang="ja-JP" sz="3600">
                <a:latin typeface="Meiryo UI" panose="020B0604030504040204" pitchFamily="50" charset="-128"/>
                <a:ea typeface="Meiryo UI" panose="020B0604030504040204" pitchFamily="50" charset="-128"/>
              </a:rPr>
              <a:t>―</a:t>
            </a:r>
            <a:r>
              <a:rPr lang="ja-JP" altLang="en-US" sz="3600">
                <a:latin typeface="Meiryo UI" panose="020B0604030504040204" pitchFamily="50" charset="-128"/>
                <a:ea typeface="Meiryo UI" panose="020B0604030504040204" pitchFamily="50" charset="-128"/>
              </a:rPr>
              <a:t>持ち時間を確認せず資料は作れない</a:t>
            </a:r>
          </a:p>
        </p:txBody>
      </p:sp>
      <p:sp>
        <p:nvSpPr>
          <p:cNvPr id="17412" name="テキスト ボックス 2">
            <a:extLst>
              <a:ext uri="{FF2B5EF4-FFF2-40B4-BE49-F238E27FC236}">
                <a16:creationId xmlns:a16="http://schemas.microsoft.com/office/drawing/2014/main" id="{A2E694E3-A12B-47DF-B3F2-0E4083EAAF76}"/>
              </a:ext>
            </a:extLst>
          </p:cNvPr>
          <p:cNvSpPr txBox="1">
            <a:spLocks noChangeArrowheads="1"/>
          </p:cNvSpPr>
          <p:nvPr/>
        </p:nvSpPr>
        <p:spPr bwMode="auto">
          <a:xfrm>
            <a:off x="2339975" y="4292600"/>
            <a:ext cx="63468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時間当たりで伝えられる情報量は限られている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また、伝える</a:t>
            </a:r>
            <a:r>
              <a:rPr lang="ja-JP" altLang="en-US" sz="1800" dirty="0">
                <a:latin typeface="Meiryo UI" panose="020B0604030504040204" pitchFamily="50" charset="-128"/>
                <a:ea typeface="Meiryo UI" panose="020B0604030504040204" pitchFamily="50" charset="-128"/>
              </a:rPr>
              <a:t>「時間帯」によっても伝え方は変わる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例）金曜日の夕方は新しい情報が入りにくいが</a:t>
            </a:r>
            <a:r>
              <a:rPr lang="en-US" altLang="ja-JP" sz="1800" dirty="0">
                <a:latin typeface="Meiryo UI" panose="020B0604030504040204" pitchFamily="50" charset="-128"/>
                <a:ea typeface="Meiryo UI" panose="020B0604030504040204" pitchFamily="50" charset="-128"/>
              </a:rPr>
              <a:t>OK</a:t>
            </a:r>
            <a:r>
              <a:rPr lang="ja-JP" altLang="en-US" sz="1800" dirty="0">
                <a:latin typeface="Meiryo UI" panose="020B0604030504040204" pitchFamily="50" charset="-128"/>
                <a:ea typeface="Meiryo UI" panose="020B0604030504040204" pitchFamily="50" charset="-128"/>
              </a:rPr>
              <a:t>してもらいやすい</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　　　ゴゴイチは眠い人が多い</a:t>
            </a:r>
            <a:endParaRPr lang="en-US" altLang="ja-JP" sz="1800" dirty="0">
              <a:latin typeface="Meiryo UI" panose="020B0604030504040204" pitchFamily="50" charset="-128"/>
              <a:ea typeface="Meiryo UI" panose="020B0604030504040204" pitchFamily="50" charset="-128"/>
            </a:endParaRPr>
          </a:p>
        </p:txBody>
      </p:sp>
      <p:sp>
        <p:nvSpPr>
          <p:cNvPr id="17413" name="スライド番号プレースホルダー 1">
            <a:extLst>
              <a:ext uri="{FF2B5EF4-FFF2-40B4-BE49-F238E27FC236}">
                <a16:creationId xmlns:a16="http://schemas.microsoft.com/office/drawing/2014/main" id="{A93CE396-C3D6-4968-B348-661AC4F14E9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D5E1F475-A923-418F-92C7-B31A0A08EBB0}" type="slidenum">
              <a:rPr lang="ja-JP" altLang="ja-JP" smtClean="0"/>
              <a:pPr/>
              <a:t>13</a:t>
            </a:fld>
            <a:endParaRPr lang="ja-JP" altLang="ja-JP"/>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テキスト ボックス 4">
            <a:extLst>
              <a:ext uri="{FF2B5EF4-FFF2-40B4-BE49-F238E27FC236}">
                <a16:creationId xmlns:a16="http://schemas.microsoft.com/office/drawing/2014/main" id="{C4487E54-F562-4F76-A4A8-14D7AAA9248A}"/>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8435" name="テキスト ボックス 2">
            <a:extLst>
              <a:ext uri="{FF2B5EF4-FFF2-40B4-BE49-F238E27FC236}">
                <a16:creationId xmlns:a16="http://schemas.microsoft.com/office/drawing/2014/main" id="{41918522-FD7A-4DB4-B2D1-97D319814972}"/>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⑥どこで（</a:t>
            </a:r>
            <a:r>
              <a:rPr lang="en-US" altLang="ja-JP" sz="3600" dirty="0">
                <a:latin typeface="Meiryo UI" panose="020B0604030504040204" pitchFamily="50" charset="-128"/>
                <a:ea typeface="Meiryo UI" panose="020B0604030504040204" pitchFamily="50" charset="-128"/>
              </a:rPr>
              <a:t>Where</a:t>
            </a:r>
            <a:r>
              <a:rPr lang="ja-JP" altLang="en-US" sz="3600" dirty="0">
                <a:latin typeface="Meiryo UI" panose="020B0604030504040204" pitchFamily="50" charset="-128"/>
                <a:ea typeface="Meiryo UI" panose="020B0604030504040204" pitchFamily="50" charset="-128"/>
              </a:rPr>
              <a:t>）</a:t>
            </a:r>
            <a:endParaRPr lang="en-US" altLang="ja-JP" sz="3600" dirty="0">
              <a:latin typeface="Meiryo UI" panose="020B0604030504040204" pitchFamily="50" charset="-128"/>
              <a:ea typeface="Meiryo UI" panose="020B0604030504040204" pitchFamily="50" charset="-128"/>
            </a:endParaRPr>
          </a:p>
          <a:p>
            <a:pPr>
              <a:spcBef>
                <a:spcPct val="0"/>
              </a:spcBef>
              <a:buFontTx/>
              <a:buNone/>
            </a:pPr>
            <a:r>
              <a:rPr lang="ja-JP" altLang="en-US" sz="3600" dirty="0">
                <a:latin typeface="Meiryo UI" panose="020B0604030504040204" pitchFamily="50" charset="-128"/>
                <a:ea typeface="Meiryo UI" panose="020B0604030504040204" pitchFamily="50" charset="-128"/>
              </a:rPr>
              <a:t>　　　</a:t>
            </a:r>
            <a:r>
              <a:rPr lang="en-US" altLang="ja-JP" sz="3600" dirty="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場所に適した資料づくり</a:t>
            </a:r>
          </a:p>
        </p:txBody>
      </p:sp>
      <p:sp>
        <p:nvSpPr>
          <p:cNvPr id="18436" name="テキスト ボックス 2">
            <a:extLst>
              <a:ext uri="{FF2B5EF4-FFF2-40B4-BE49-F238E27FC236}">
                <a16:creationId xmlns:a16="http://schemas.microsoft.com/office/drawing/2014/main" id="{4451C571-2F58-41D2-B987-4EA68FAA5E7E}"/>
              </a:ext>
            </a:extLst>
          </p:cNvPr>
          <p:cNvSpPr txBox="1">
            <a:spLocks noChangeArrowheads="1"/>
          </p:cNvSpPr>
          <p:nvPr/>
        </p:nvSpPr>
        <p:spPr bwMode="auto">
          <a:xfrm>
            <a:off x="2339975" y="4292600"/>
            <a:ext cx="5867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10</a:t>
            </a:r>
            <a:r>
              <a:rPr lang="ja-JP" altLang="en-US" sz="1800" dirty="0">
                <a:latin typeface="Meiryo UI" panose="020B0604030504040204" pitchFamily="50" charset="-128"/>
                <a:ea typeface="Meiryo UI" panose="020B0604030504040204" pitchFamily="50" charset="-128"/>
              </a:rPr>
              <a:t>人の会議室か、</a:t>
            </a:r>
            <a:r>
              <a:rPr lang="en-US" altLang="ja-JP" sz="1800" dirty="0">
                <a:latin typeface="Meiryo UI" panose="020B0604030504040204" pitchFamily="50" charset="-128"/>
                <a:ea typeface="Meiryo UI" panose="020B0604030504040204" pitchFamily="50" charset="-128"/>
              </a:rPr>
              <a:t>200</a:t>
            </a:r>
            <a:r>
              <a:rPr lang="ja-JP" altLang="en-US" sz="1800" dirty="0">
                <a:latin typeface="Meiryo UI" panose="020B0604030504040204" pitchFamily="50" charset="-128"/>
                <a:ea typeface="Meiryo UI" panose="020B0604030504040204" pitchFamily="50" charset="-128"/>
              </a:rPr>
              <a:t>人の講堂か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参加者の手元に資料はあるか、ないか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例）</a:t>
            </a:r>
            <a:r>
              <a:rPr lang="en-US" altLang="ja-JP" sz="1800" dirty="0">
                <a:latin typeface="Meiryo UI" panose="020B0604030504040204" pitchFamily="50" charset="-128"/>
                <a:ea typeface="Meiryo UI" panose="020B0604030504040204" pitchFamily="50" charset="-128"/>
              </a:rPr>
              <a:t>10</a:t>
            </a:r>
            <a:r>
              <a:rPr lang="ja-JP" altLang="en-US" sz="1800" dirty="0">
                <a:latin typeface="Meiryo UI" panose="020B0604030504040204" pitchFamily="50" charset="-128"/>
                <a:ea typeface="Meiryo UI" panose="020B0604030504040204" pitchFamily="50" charset="-128"/>
              </a:rPr>
              <a:t>人の会議室なら、スライドの文字を読ませることもできる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200</a:t>
            </a:r>
            <a:r>
              <a:rPr lang="ja-JP" altLang="en-US" sz="1800" dirty="0">
                <a:latin typeface="Meiryo UI" panose="020B0604030504040204" pitchFamily="50" charset="-128"/>
                <a:ea typeface="Meiryo UI" panose="020B0604030504040204" pitchFamily="50" charset="-128"/>
              </a:rPr>
              <a:t>人の講堂なら、スライドの文字を読ませるのは諦める</a:t>
            </a:r>
            <a:endParaRPr lang="en-US" altLang="ja-JP" sz="1800" dirty="0">
              <a:latin typeface="Meiryo UI" panose="020B0604030504040204" pitchFamily="50" charset="-128"/>
              <a:ea typeface="Meiryo UI" panose="020B0604030504040204" pitchFamily="50" charset="-128"/>
            </a:endParaRPr>
          </a:p>
        </p:txBody>
      </p:sp>
      <p:sp>
        <p:nvSpPr>
          <p:cNvPr id="18437" name="スライド番号プレースホルダー 1">
            <a:extLst>
              <a:ext uri="{FF2B5EF4-FFF2-40B4-BE49-F238E27FC236}">
                <a16:creationId xmlns:a16="http://schemas.microsoft.com/office/drawing/2014/main" id="{C5CB781F-9B11-4220-AA6A-DDD936258A2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89EFE5F1-C5FD-4148-8F79-DEADAD54DB34}" type="slidenum">
              <a:rPr lang="ja-JP" altLang="ja-JP" smtClean="0"/>
              <a:pPr/>
              <a:t>14</a:t>
            </a:fld>
            <a:endParaRPr lang="ja-JP" altLang="ja-JP"/>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テキスト ボックス 4">
            <a:extLst>
              <a:ext uri="{FF2B5EF4-FFF2-40B4-BE49-F238E27FC236}">
                <a16:creationId xmlns:a16="http://schemas.microsoft.com/office/drawing/2014/main" id="{5C849DC7-8A93-4078-A422-D917769293D4}"/>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9459" name="テキスト ボックス 2">
            <a:extLst>
              <a:ext uri="{FF2B5EF4-FFF2-40B4-BE49-F238E27FC236}">
                <a16:creationId xmlns:a16="http://schemas.microsoft.com/office/drawing/2014/main" id="{3B5AF105-8198-4204-A9BE-A8C4B67BBE32}"/>
              </a:ext>
            </a:extLst>
          </p:cNvPr>
          <p:cNvSpPr txBox="1">
            <a:spLocks noChangeArrowheads="1"/>
          </p:cNvSpPr>
          <p:nvPr/>
        </p:nvSpPr>
        <p:spPr bwMode="auto">
          <a:xfrm>
            <a:off x="790574" y="2828925"/>
            <a:ext cx="774186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⑦どのように（</a:t>
            </a:r>
            <a:r>
              <a:rPr lang="en-US" altLang="ja-JP" sz="3600" dirty="0">
                <a:latin typeface="Meiryo UI" panose="020B0604030504040204" pitchFamily="50" charset="-128"/>
                <a:ea typeface="Meiryo UI" panose="020B0604030504040204" pitchFamily="50" charset="-128"/>
              </a:rPr>
              <a:t>How</a:t>
            </a:r>
            <a:r>
              <a:rPr lang="ja-JP" altLang="en-US" sz="3600" dirty="0">
                <a:latin typeface="Meiryo UI" panose="020B0604030504040204" pitchFamily="50" charset="-128"/>
                <a:ea typeface="Meiryo UI" panose="020B0604030504040204" pitchFamily="50" charset="-128"/>
              </a:rPr>
              <a:t>）</a:t>
            </a:r>
            <a:endParaRPr lang="en-US" altLang="ja-JP" sz="3600" dirty="0">
              <a:latin typeface="Meiryo UI" panose="020B0604030504040204" pitchFamily="50" charset="-128"/>
              <a:ea typeface="Meiryo UI" panose="020B0604030504040204" pitchFamily="50" charset="-128"/>
            </a:endParaRPr>
          </a:p>
          <a:p>
            <a:pPr>
              <a:spcBef>
                <a:spcPct val="0"/>
              </a:spcBef>
              <a:buFontTx/>
              <a:buNone/>
            </a:pPr>
            <a:r>
              <a:rPr lang="ja-JP" altLang="en-US" sz="3600" dirty="0">
                <a:latin typeface="Meiryo UI" panose="020B0604030504040204" pitchFamily="50" charset="-128"/>
                <a:ea typeface="Meiryo UI" panose="020B0604030504040204" pitchFamily="50" charset="-128"/>
              </a:rPr>
              <a:t>　　　</a:t>
            </a:r>
            <a:r>
              <a:rPr lang="ja-JP" altLang="en-US" sz="3600" dirty="0" smtClean="0">
                <a:latin typeface="Meiryo UI" panose="020B0604030504040204" pitchFamily="50" charset="-128"/>
                <a:ea typeface="Meiryo UI" panose="020B0604030504040204" pitchFamily="50" charset="-128"/>
              </a:rPr>
              <a:t>　</a:t>
            </a:r>
            <a:r>
              <a:rPr lang="en-US" altLang="ja-JP" sz="3600" dirty="0" smtClean="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本当</a:t>
            </a:r>
            <a:r>
              <a:rPr lang="ja-JP" altLang="en-US" sz="3600" dirty="0" smtClean="0">
                <a:latin typeface="Meiryo UI" panose="020B0604030504040204" pitchFamily="50" charset="-128"/>
                <a:ea typeface="Meiryo UI" panose="020B0604030504040204" pitchFamily="50" charset="-128"/>
              </a:rPr>
              <a:t>に</a:t>
            </a:r>
            <a:r>
              <a:rPr lang="en-US" altLang="ja-JP" sz="3600" dirty="0" smtClean="0">
                <a:latin typeface="Meiryo UI" panose="020B0604030504040204" pitchFamily="50" charset="-128"/>
                <a:ea typeface="Meiryo UI" panose="020B0604030504040204" pitchFamily="50" charset="-128"/>
              </a:rPr>
              <a:t>Power</a:t>
            </a:r>
            <a:r>
              <a:rPr lang="ja-JP" altLang="en-US" sz="3600" dirty="0" smtClean="0">
                <a:latin typeface="Meiryo UI" panose="020B0604030504040204" pitchFamily="50" charset="-128"/>
                <a:ea typeface="Meiryo UI" panose="020B0604030504040204" pitchFamily="50" charset="-128"/>
              </a:rPr>
              <a:t> </a:t>
            </a:r>
            <a:r>
              <a:rPr lang="en-US" altLang="ja-JP" sz="3600" dirty="0" smtClean="0">
                <a:latin typeface="Meiryo UI" panose="020B0604030504040204" pitchFamily="50" charset="-128"/>
                <a:ea typeface="Meiryo UI" panose="020B0604030504040204" pitchFamily="50" charset="-128"/>
              </a:rPr>
              <a:t>Point</a:t>
            </a:r>
            <a:r>
              <a:rPr lang="ja-JP" altLang="en-US" sz="3600" dirty="0" smtClean="0">
                <a:latin typeface="Meiryo UI" panose="020B0604030504040204" pitchFamily="50" charset="-128"/>
                <a:ea typeface="Meiryo UI" panose="020B0604030504040204" pitchFamily="50" charset="-128"/>
              </a:rPr>
              <a:t>が</a:t>
            </a:r>
            <a:r>
              <a:rPr lang="ja-JP" altLang="en-US" sz="3600" dirty="0">
                <a:latin typeface="Meiryo UI" panose="020B0604030504040204" pitchFamily="50" charset="-128"/>
                <a:ea typeface="Meiryo UI" panose="020B0604030504040204" pitchFamily="50" charset="-128"/>
              </a:rPr>
              <a:t>よいのか</a:t>
            </a:r>
          </a:p>
        </p:txBody>
      </p:sp>
      <p:sp>
        <p:nvSpPr>
          <p:cNvPr id="19460" name="テキスト ボックス 2">
            <a:extLst>
              <a:ext uri="{FF2B5EF4-FFF2-40B4-BE49-F238E27FC236}">
                <a16:creationId xmlns:a16="http://schemas.microsoft.com/office/drawing/2014/main" id="{7022FA5C-4CA3-40BA-8D11-27590AC356EA}"/>
              </a:ext>
            </a:extLst>
          </p:cNvPr>
          <p:cNvSpPr txBox="1">
            <a:spLocks noChangeArrowheads="1"/>
          </p:cNvSpPr>
          <p:nvPr/>
        </p:nvSpPr>
        <p:spPr bwMode="auto">
          <a:xfrm>
            <a:off x="1835150" y="4292600"/>
            <a:ext cx="5472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スライドをスクリーンに映して行うのがプレゼン「ではない」</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フリップ芸でもいい</a:t>
            </a:r>
            <a:endParaRPr lang="en-US" altLang="ja-JP" sz="1800" dirty="0">
              <a:latin typeface="Meiryo UI" panose="020B0604030504040204" pitchFamily="50" charset="-128"/>
              <a:ea typeface="Meiryo UI" panose="020B0604030504040204" pitchFamily="50" charset="-128"/>
            </a:endParaRPr>
          </a:p>
        </p:txBody>
      </p:sp>
      <p:sp>
        <p:nvSpPr>
          <p:cNvPr id="19461" name="スライド番号プレースホルダー 1">
            <a:extLst>
              <a:ext uri="{FF2B5EF4-FFF2-40B4-BE49-F238E27FC236}">
                <a16:creationId xmlns:a16="http://schemas.microsoft.com/office/drawing/2014/main" id="{DC909995-8582-46F0-98B2-E0190EB2346B}"/>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A837F29A-2D66-448B-9A0F-EFD8FEEF8BE4}" type="slidenum">
              <a:rPr lang="ja-JP" altLang="ja-JP" smtClean="0"/>
              <a:pPr/>
              <a:t>15</a:t>
            </a:fld>
            <a:endParaRPr lang="ja-JP" altLang="ja-JP"/>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テキスト ボックス 4">
            <a:extLst>
              <a:ext uri="{FF2B5EF4-FFF2-40B4-BE49-F238E27FC236}">
                <a16:creationId xmlns:a16="http://schemas.microsoft.com/office/drawing/2014/main" id="{D255170E-CBF4-4D4F-BE21-CE518E88E381}"/>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pic>
        <p:nvPicPr>
          <p:cNvPr id="20484" name="図 4">
            <a:extLst>
              <a:ext uri="{FF2B5EF4-FFF2-40B4-BE49-F238E27FC236}">
                <a16:creationId xmlns:a16="http://schemas.microsoft.com/office/drawing/2014/main" id="{CD8A000B-572D-4573-8E10-B18420990E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6237" y="1772804"/>
            <a:ext cx="6909024" cy="4597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スライド番号プレースホルダー 1">
            <a:extLst>
              <a:ext uri="{FF2B5EF4-FFF2-40B4-BE49-F238E27FC236}">
                <a16:creationId xmlns:a16="http://schemas.microsoft.com/office/drawing/2014/main" id="{5F0FC98E-0DE9-497D-B933-EA5F8C5B9D56}"/>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6B002DDB-7756-410A-8827-1EDC04788617}" type="slidenum">
              <a:rPr lang="ja-JP" altLang="ja-JP" smtClean="0"/>
              <a:pPr/>
              <a:t>16</a:t>
            </a:fld>
            <a:endParaRPr lang="ja-JP" altLang="ja-JP"/>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テキスト ボックス 4">
            <a:extLst>
              <a:ext uri="{FF2B5EF4-FFF2-40B4-BE49-F238E27FC236}">
                <a16:creationId xmlns:a16="http://schemas.microsoft.com/office/drawing/2014/main" id="{005DB85A-77C7-4C8F-8045-D6586D8EC1CD}"/>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21507" name="テキスト ボックス 2">
            <a:extLst>
              <a:ext uri="{FF2B5EF4-FFF2-40B4-BE49-F238E27FC236}">
                <a16:creationId xmlns:a16="http://schemas.microsoft.com/office/drawing/2014/main" id="{60BE4AAB-5069-4C9C-BF46-9A641E7C1BF8}"/>
              </a:ext>
            </a:extLst>
          </p:cNvPr>
          <p:cNvSpPr txBox="1">
            <a:spLocks noChangeArrowheads="1"/>
          </p:cNvSpPr>
          <p:nvPr/>
        </p:nvSpPr>
        <p:spPr bwMode="auto">
          <a:xfrm>
            <a:off x="790575" y="2828925"/>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⑧資料を「作る」ことは目的ではない</a:t>
            </a:r>
            <a:endParaRPr lang="en-US" altLang="ja-JP" sz="3600" dirty="0">
              <a:latin typeface="Meiryo UI" panose="020B0604030504040204" pitchFamily="50" charset="-128"/>
              <a:ea typeface="Meiryo UI" panose="020B0604030504040204" pitchFamily="50" charset="-128"/>
            </a:endParaRPr>
          </a:p>
          <a:p>
            <a:pPr>
              <a:spcBef>
                <a:spcPct val="0"/>
              </a:spcBef>
              <a:buFontTx/>
              <a:buNone/>
            </a:pPr>
            <a:r>
              <a:rPr lang="ja-JP" altLang="en-US" sz="3600" dirty="0">
                <a:latin typeface="Meiryo UI" panose="020B0604030504040204" pitchFamily="50" charset="-128"/>
                <a:ea typeface="Meiryo UI" panose="020B0604030504040204" pitchFamily="50" charset="-128"/>
              </a:rPr>
              <a:t>　　</a:t>
            </a:r>
            <a:r>
              <a:rPr lang="en-US" altLang="ja-JP" sz="3600" dirty="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アニメーションや動画はリスク</a:t>
            </a:r>
          </a:p>
        </p:txBody>
      </p:sp>
      <p:sp>
        <p:nvSpPr>
          <p:cNvPr id="21508" name="テキスト ボックス 2">
            <a:extLst>
              <a:ext uri="{FF2B5EF4-FFF2-40B4-BE49-F238E27FC236}">
                <a16:creationId xmlns:a16="http://schemas.microsoft.com/office/drawing/2014/main" id="{68BB389C-519E-4868-B0DD-5E66F0F04D66}"/>
              </a:ext>
            </a:extLst>
          </p:cNvPr>
          <p:cNvSpPr txBox="1">
            <a:spLocks noChangeArrowheads="1"/>
          </p:cNvSpPr>
          <p:nvPr/>
        </p:nvSpPr>
        <p:spPr bwMode="auto">
          <a:xfrm>
            <a:off x="1835150" y="4292600"/>
            <a:ext cx="5472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「凝る」と時間だけが過ぎていく</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「伝える」ために必要なことだけを、「最短」で目指すべき</a:t>
            </a:r>
            <a:endParaRPr lang="en-US" altLang="ja-JP" sz="1800" dirty="0">
              <a:latin typeface="Meiryo UI" panose="020B0604030504040204" pitchFamily="50" charset="-128"/>
              <a:ea typeface="Meiryo UI" panose="020B0604030504040204" pitchFamily="50" charset="-128"/>
            </a:endParaRPr>
          </a:p>
        </p:txBody>
      </p:sp>
      <p:sp>
        <p:nvSpPr>
          <p:cNvPr id="21509" name="スライド番号プレースホルダー 1">
            <a:extLst>
              <a:ext uri="{FF2B5EF4-FFF2-40B4-BE49-F238E27FC236}">
                <a16:creationId xmlns:a16="http://schemas.microsoft.com/office/drawing/2014/main" id="{ABA88C5C-FE94-4A33-BCFE-4EC521E22B7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7F851DA-3818-4754-A0F9-E463B12B7165}" type="slidenum">
              <a:rPr lang="ja-JP" altLang="ja-JP" smtClean="0"/>
              <a:pPr/>
              <a:t>17</a:t>
            </a:fld>
            <a:endParaRPr lang="ja-JP" altLang="ja-JP"/>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テキスト ボックス 4">
            <a:extLst>
              <a:ext uri="{FF2B5EF4-FFF2-40B4-BE49-F238E27FC236}">
                <a16:creationId xmlns:a16="http://schemas.microsoft.com/office/drawing/2014/main" id="{80F85691-D9E6-48BD-A0CD-5DE3941489E8}"/>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22531" name="テキスト ボックス 2">
            <a:extLst>
              <a:ext uri="{FF2B5EF4-FFF2-40B4-BE49-F238E27FC236}">
                <a16:creationId xmlns:a16="http://schemas.microsoft.com/office/drawing/2014/main" id="{C6F9C180-515F-468A-9A0C-10830DD7820E}"/>
              </a:ext>
            </a:extLst>
          </p:cNvPr>
          <p:cNvSpPr txBox="1">
            <a:spLocks noChangeArrowheads="1"/>
          </p:cNvSpPr>
          <p:nvPr/>
        </p:nvSpPr>
        <p:spPr bwMode="auto">
          <a:xfrm>
            <a:off x="1727200" y="2780928"/>
            <a:ext cx="7416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⑨資料作成の「お作法」</a:t>
            </a:r>
          </a:p>
        </p:txBody>
      </p:sp>
      <p:sp>
        <p:nvSpPr>
          <p:cNvPr id="22532" name="テキスト ボックス 2">
            <a:extLst>
              <a:ext uri="{FF2B5EF4-FFF2-40B4-BE49-F238E27FC236}">
                <a16:creationId xmlns:a16="http://schemas.microsoft.com/office/drawing/2014/main" id="{6800AC1B-A507-4482-8DBA-5457D60C4F43}"/>
              </a:ext>
            </a:extLst>
          </p:cNvPr>
          <p:cNvSpPr txBox="1">
            <a:spLocks noChangeArrowheads="1"/>
          </p:cNvSpPr>
          <p:nvPr/>
        </p:nvSpPr>
        <p:spPr bwMode="auto">
          <a:xfrm>
            <a:off x="1762918" y="3446834"/>
            <a:ext cx="5472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これまで確認してきた「状況」に合わせて「お作法」は変わる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常に軸がブレないように心がけるべき</a:t>
            </a:r>
            <a:endParaRPr lang="en-US" altLang="ja-JP" sz="1800" dirty="0">
              <a:latin typeface="Meiryo UI" panose="020B0604030504040204" pitchFamily="50" charset="-128"/>
              <a:ea typeface="Meiryo UI" panose="020B0604030504040204" pitchFamily="50" charset="-128"/>
            </a:endParaRPr>
          </a:p>
        </p:txBody>
      </p:sp>
      <p:sp>
        <p:nvSpPr>
          <p:cNvPr id="22533" name="スライド番号プレースホルダー 1">
            <a:extLst>
              <a:ext uri="{FF2B5EF4-FFF2-40B4-BE49-F238E27FC236}">
                <a16:creationId xmlns:a16="http://schemas.microsoft.com/office/drawing/2014/main" id="{EF712D32-29A6-4202-A70A-F8D4DAE72B8B}"/>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0B3BB8C-3AA8-478B-A575-B37458E32DFE}" type="slidenum">
              <a:rPr lang="ja-JP" altLang="ja-JP" smtClean="0"/>
              <a:pPr/>
              <a:t>18</a:t>
            </a:fld>
            <a:endParaRPr lang="ja-JP" altLang="ja-JP"/>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テキスト ボックス 4">
            <a:extLst>
              <a:ext uri="{FF2B5EF4-FFF2-40B4-BE49-F238E27FC236}">
                <a16:creationId xmlns:a16="http://schemas.microsoft.com/office/drawing/2014/main" id="{56A00548-084E-4196-BB6E-8B6488636586}"/>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pic>
        <p:nvPicPr>
          <p:cNvPr id="23555" name="図 2">
            <a:extLst>
              <a:ext uri="{FF2B5EF4-FFF2-40B4-BE49-F238E27FC236}">
                <a16:creationId xmlns:a16="http://schemas.microsoft.com/office/drawing/2014/main" id="{7F231109-C4FF-4903-A97E-0BA17DE08D2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9249"/>
          <a:stretch/>
        </p:blipFill>
        <p:spPr bwMode="auto">
          <a:xfrm>
            <a:off x="196850" y="980728"/>
            <a:ext cx="8604250" cy="4393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スライド番号プレースホルダー 1">
            <a:extLst>
              <a:ext uri="{FF2B5EF4-FFF2-40B4-BE49-F238E27FC236}">
                <a16:creationId xmlns:a16="http://schemas.microsoft.com/office/drawing/2014/main" id="{ED166439-3313-4690-BA80-370ED6E9B9D9}"/>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CB4C525-919F-46A1-ACEA-6A61188BE321}" type="slidenum">
              <a:rPr lang="ja-JP" altLang="ja-JP" smtClean="0"/>
              <a:pPr/>
              <a:t>19</a:t>
            </a:fld>
            <a:endParaRPr lang="ja-JP" altLang="ja-JP"/>
          </a:p>
        </p:txBody>
      </p:sp>
      <p:sp>
        <p:nvSpPr>
          <p:cNvPr id="6" name="テキスト ボックス 2">
            <a:extLst>
              <a:ext uri="{FF2B5EF4-FFF2-40B4-BE49-F238E27FC236}">
                <a16:creationId xmlns:a16="http://schemas.microsoft.com/office/drawing/2014/main" id="{7022FA5C-4CA3-40BA-8D11-27590AC356EA}"/>
              </a:ext>
            </a:extLst>
          </p:cNvPr>
          <p:cNvSpPr txBox="1">
            <a:spLocks noChangeArrowheads="1"/>
          </p:cNvSpPr>
          <p:nvPr/>
        </p:nvSpPr>
        <p:spPr bwMode="auto">
          <a:xfrm>
            <a:off x="282283" y="5580610"/>
            <a:ext cx="73448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400" dirty="0" smtClean="0">
                <a:latin typeface="Meiryo UI" panose="020B0604030504040204" pitchFamily="50" charset="-128"/>
                <a:ea typeface="Meiryo UI" panose="020B0604030504040204" pitchFamily="50" charset="-128"/>
              </a:rPr>
              <a:t>→ 適している場面と、適していない場面 がはっきり分かれる</a:t>
            </a:r>
            <a:endParaRPr lang="en-US" altLang="ja-JP" sz="2400" dirty="0">
              <a:latin typeface="Meiryo UI" panose="020B0604030504040204" pitchFamily="50" charset="-128"/>
              <a:ea typeface="Meiryo UI" panose="020B0604030504040204" pitchFamily="50" charset="-128"/>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18261647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テキスト ボックス 4">
            <a:extLst>
              <a:ext uri="{FF2B5EF4-FFF2-40B4-BE49-F238E27FC236}">
                <a16:creationId xmlns:a16="http://schemas.microsoft.com/office/drawing/2014/main" id="{11474D5D-E592-4493-8632-2D203F944756}"/>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24579" name="テキスト ボックス 2">
            <a:extLst>
              <a:ext uri="{FF2B5EF4-FFF2-40B4-BE49-F238E27FC236}">
                <a16:creationId xmlns:a16="http://schemas.microsoft.com/office/drawing/2014/main" id="{C432F249-F017-4FA9-A290-E4EDFCB02271}"/>
              </a:ext>
            </a:extLst>
          </p:cNvPr>
          <p:cNvSpPr txBox="1">
            <a:spLocks noChangeArrowheads="1"/>
          </p:cNvSpPr>
          <p:nvPr/>
        </p:nvSpPr>
        <p:spPr bwMode="auto">
          <a:xfrm>
            <a:off x="827584" y="2924944"/>
            <a:ext cx="763284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200" dirty="0" smtClean="0">
                <a:latin typeface="Meiryo UI" panose="020B0604030504040204" pitchFamily="50" charset="-128"/>
                <a:ea typeface="Meiryo UI" panose="020B0604030504040204" pitchFamily="50" charset="-128"/>
              </a:rPr>
              <a:t>ここから、丸川講師 が教えている</a:t>
            </a:r>
          </a:p>
          <a:p>
            <a:pPr>
              <a:spcBef>
                <a:spcPct val="0"/>
              </a:spcBef>
              <a:buFontTx/>
              <a:buNone/>
            </a:pPr>
            <a:r>
              <a:rPr lang="ja-JP" altLang="en-US" sz="2200" dirty="0" smtClean="0">
                <a:latin typeface="Meiryo UI" panose="020B0604030504040204" pitchFamily="50" charset="-128"/>
                <a:ea typeface="Meiryo UI" panose="020B0604030504040204" pitchFamily="50" charset="-128"/>
              </a:rPr>
              <a:t>大学生のプレゼン資料の「見た目」に「突っ込み」を入れてみましょう</a:t>
            </a:r>
            <a:endParaRPr lang="en-US" altLang="ja-JP" sz="2200" dirty="0">
              <a:latin typeface="Meiryo UI" panose="020B0604030504040204" pitchFamily="50" charset="-128"/>
              <a:ea typeface="Meiryo UI" panose="020B0604030504040204" pitchFamily="50" charset="-128"/>
            </a:endParaRPr>
          </a:p>
        </p:txBody>
      </p:sp>
      <p:sp>
        <p:nvSpPr>
          <p:cNvPr id="24580" name="スライド番号プレースホルダー 1">
            <a:extLst>
              <a:ext uri="{FF2B5EF4-FFF2-40B4-BE49-F238E27FC236}">
                <a16:creationId xmlns:a16="http://schemas.microsoft.com/office/drawing/2014/main" id="{31BB7082-B2C6-48C4-B8E4-7B122F46D81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7816AADD-9F13-4B3D-89CD-D1E8D9873384}" type="slidenum">
              <a:rPr lang="ja-JP" altLang="ja-JP" smtClean="0"/>
              <a:pPr/>
              <a:t>20</a:t>
            </a:fld>
            <a:endParaRPr lang="ja-JP" altLang="ja-JP"/>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タイトル 1">
            <a:extLst>
              <a:ext uri="{FF2B5EF4-FFF2-40B4-BE49-F238E27FC236}">
                <a16:creationId xmlns:a16="http://schemas.microsoft.com/office/drawing/2014/main" id="{9A6EFA8B-2696-41C0-93C8-C0A9BC18AFB8}"/>
              </a:ext>
            </a:extLst>
          </p:cNvPr>
          <p:cNvSpPr>
            <a:spLocks noGrp="1" noChangeArrowheads="1"/>
          </p:cNvSpPr>
          <p:nvPr>
            <p:ph type="title"/>
          </p:nvPr>
        </p:nvSpPr>
        <p:spPr/>
        <p:txBody>
          <a:bodyPr/>
          <a:lstStyle/>
          <a:p>
            <a:r>
              <a:rPr lang="ja-JP" altLang="en-US"/>
              <a:t>はじめに</a:t>
            </a:r>
          </a:p>
        </p:txBody>
      </p:sp>
      <p:sp>
        <p:nvSpPr>
          <p:cNvPr id="3" name="コンテンツ プレースホルダー 2">
            <a:extLst>
              <a:ext uri="{FF2B5EF4-FFF2-40B4-BE49-F238E27FC236}">
                <a16:creationId xmlns:a16="http://schemas.microsoft.com/office/drawing/2014/main" id="{5E6E8148-8160-4EFA-AD1C-C6D63DAEFF57}"/>
              </a:ext>
            </a:extLst>
          </p:cNvPr>
          <p:cNvSpPr>
            <a:spLocks noGrp="1"/>
          </p:cNvSpPr>
          <p:nvPr>
            <p:ph idx="1"/>
          </p:nvPr>
        </p:nvSpPr>
        <p:spPr/>
        <p:txBody>
          <a:bodyPr/>
          <a:lstStyle/>
          <a:p>
            <a:pPr marL="288036" indent="-288036" fontAlgn="auto">
              <a:defRPr/>
            </a:pPr>
            <a:r>
              <a:rPr lang="ja-JP" altLang="en-US" sz="2100" dirty="0"/>
              <a:t>「人が居心地が良いと感じる時はどんな時だろう？」</a:t>
            </a:r>
            <a:endParaRPr lang="en-US" altLang="ja-JP" sz="2100" dirty="0"/>
          </a:p>
          <a:p>
            <a:pPr marL="0" indent="0" fontAlgn="auto">
              <a:buFont typeface="Franklin Gothic Book" panose="020B0503020102020204" pitchFamily="34" charset="0"/>
              <a:buNone/>
              <a:defRPr/>
            </a:pPr>
            <a:r>
              <a:rPr lang="ja-JP" altLang="en-US" sz="2100" dirty="0"/>
              <a:t>　　　　　　　　　　　　　↓</a:t>
            </a:r>
            <a:endParaRPr lang="en-US" altLang="ja-JP" sz="2100" dirty="0"/>
          </a:p>
          <a:p>
            <a:pPr marL="0" indent="0" fontAlgn="auto">
              <a:buFont typeface="Franklin Gothic Book" panose="020B0503020102020204" pitchFamily="34" charset="0"/>
              <a:buNone/>
              <a:defRPr/>
            </a:pPr>
            <a:r>
              <a:rPr lang="ja-JP" altLang="en-US" sz="2100" dirty="0"/>
              <a:t>　公共空間を考えるうえで、人々がどのような空間を</a:t>
            </a:r>
            <a:r>
              <a:rPr lang="ja-JP" altLang="en-US" sz="2100" dirty="0">
                <a:solidFill>
                  <a:srgbClr val="FF0000"/>
                </a:solidFill>
              </a:rPr>
              <a:t>居心地が良い</a:t>
            </a:r>
            <a:r>
              <a:rPr lang="ja-JP" altLang="en-US" sz="2100" dirty="0"/>
              <a:t>と感じ、また</a:t>
            </a:r>
            <a:r>
              <a:rPr lang="ja-JP" altLang="en-US" sz="2100" dirty="0">
                <a:solidFill>
                  <a:srgbClr val="FF0000"/>
                </a:solidFill>
              </a:rPr>
              <a:t>悪い</a:t>
            </a:r>
            <a:r>
              <a:rPr lang="ja-JP" altLang="en-US" sz="2100" dirty="0"/>
              <a:t>と感じるのかを知ることは非常に重要です。よって私たちは、これらのことについて深く追求することにしました。</a:t>
            </a:r>
            <a:endParaRPr lang="en-US" altLang="ja-JP" sz="2100" dirty="0"/>
          </a:p>
          <a:p>
            <a:pPr marL="0" indent="0" fontAlgn="auto">
              <a:buFont typeface="Franklin Gothic Book" panose="020B0503020102020204" pitchFamily="34" charset="0"/>
              <a:buNone/>
              <a:defRPr/>
            </a:pPr>
            <a:r>
              <a:rPr lang="ja-JP" altLang="en-US" sz="2100" dirty="0"/>
              <a:t>　　　　　　　　　　　　　→</a:t>
            </a:r>
            <a:r>
              <a:rPr lang="ja-JP" altLang="en-US" sz="2100" dirty="0">
                <a:solidFill>
                  <a:srgbClr val="0070C0"/>
                </a:solidFill>
              </a:rPr>
              <a:t>調査目的</a:t>
            </a:r>
            <a:endParaRPr lang="en-US" altLang="ja-JP" sz="2100" dirty="0">
              <a:solidFill>
                <a:srgbClr val="0070C0"/>
              </a:solidFill>
            </a:endParaRPr>
          </a:p>
          <a:p>
            <a:pPr marL="0" indent="0" fontAlgn="auto">
              <a:buFont typeface="Franklin Gothic Book" panose="020B0503020102020204" pitchFamily="34" charset="0"/>
              <a:buNone/>
              <a:defRPr/>
            </a:pPr>
            <a:endParaRPr lang="en-US" altLang="ja-JP" sz="2100" dirty="0"/>
          </a:p>
        </p:txBody>
      </p:sp>
      <p:sp>
        <p:nvSpPr>
          <p:cNvPr id="25604" name="スライド番号プレースホルダー 3">
            <a:extLst>
              <a:ext uri="{FF2B5EF4-FFF2-40B4-BE49-F238E27FC236}">
                <a16:creationId xmlns:a16="http://schemas.microsoft.com/office/drawing/2014/main" id="{FBE6D93C-C7B5-4B57-ACF4-657EBACF51A7}"/>
              </a:ext>
            </a:extLst>
          </p:cNvPr>
          <p:cNvSpPr>
            <a:spLocks noGrp="1" noChangeArrowheads="1"/>
          </p:cNvSpPr>
          <p:nvPr>
            <p:ph type="sldNum" sz="quarter" idx="12"/>
          </p:nvPr>
        </p:nvSpPr>
        <p:spPr bwMode="auto">
          <a:xfrm>
            <a:off x="7631112" y="6309320"/>
            <a:ext cx="1196975" cy="404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3C6A104-469D-40FB-852A-D824847C917C}" type="slidenum">
              <a:rPr lang="en-US" altLang="ja-JP" smtClean="0">
                <a:solidFill>
                  <a:schemeClr val="tx2"/>
                </a:solidFill>
              </a:rPr>
              <a:pPr/>
              <a:t>21</a:t>
            </a:fld>
            <a:endParaRPr lang="en-US" altLang="ja-JP" dirty="0">
              <a:solidFill>
                <a:schemeClr val="tx2"/>
              </a:solidFill>
            </a:endParaRP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タイトル 1">
            <a:extLst>
              <a:ext uri="{FF2B5EF4-FFF2-40B4-BE49-F238E27FC236}">
                <a16:creationId xmlns:a16="http://schemas.microsoft.com/office/drawing/2014/main" id="{F2A21F5E-8DAE-47A9-A81E-A329A1B1B532}"/>
              </a:ext>
            </a:extLst>
          </p:cNvPr>
          <p:cNvSpPr>
            <a:spLocks noGrp="1" noChangeArrowheads="1"/>
          </p:cNvSpPr>
          <p:nvPr>
            <p:ph type="title"/>
          </p:nvPr>
        </p:nvSpPr>
        <p:spPr/>
        <p:txBody>
          <a:bodyPr/>
          <a:lstStyle/>
          <a:p>
            <a:r>
              <a:rPr lang="ja-JP" altLang="en-US"/>
              <a:t>はじめに</a:t>
            </a:r>
          </a:p>
        </p:txBody>
      </p:sp>
      <p:sp>
        <p:nvSpPr>
          <p:cNvPr id="3" name="コンテンツ プレースホルダー 2">
            <a:extLst>
              <a:ext uri="{FF2B5EF4-FFF2-40B4-BE49-F238E27FC236}">
                <a16:creationId xmlns:a16="http://schemas.microsoft.com/office/drawing/2014/main" id="{4F8761F4-B9BD-4D67-BE04-E8B63AE4B1F9}"/>
              </a:ext>
            </a:extLst>
          </p:cNvPr>
          <p:cNvSpPr>
            <a:spLocks noGrp="1"/>
          </p:cNvSpPr>
          <p:nvPr>
            <p:ph idx="1"/>
          </p:nvPr>
        </p:nvSpPr>
        <p:spPr/>
        <p:txBody>
          <a:bodyPr/>
          <a:lstStyle/>
          <a:p>
            <a:pPr marL="288036" indent="-288036" fontAlgn="auto">
              <a:defRPr/>
            </a:pPr>
            <a:r>
              <a:rPr lang="ja-JP" altLang="en-US" sz="2100" dirty="0"/>
              <a:t>「人が居心地が良いと感じる時はどんな時だろう？」</a:t>
            </a:r>
            <a:endParaRPr lang="en-US" altLang="ja-JP" sz="2100" dirty="0"/>
          </a:p>
          <a:p>
            <a:pPr marL="0" indent="0" fontAlgn="auto">
              <a:buFont typeface="Franklin Gothic Book" panose="020B0503020102020204" pitchFamily="34" charset="0"/>
              <a:buNone/>
              <a:defRPr/>
            </a:pPr>
            <a:r>
              <a:rPr lang="ja-JP" altLang="en-US" sz="2100" dirty="0"/>
              <a:t>　　　　　　　　　　　　　↓</a:t>
            </a:r>
            <a:endParaRPr lang="en-US" altLang="ja-JP" sz="2100" dirty="0"/>
          </a:p>
          <a:p>
            <a:pPr marL="0" indent="0" fontAlgn="auto">
              <a:buFont typeface="Franklin Gothic Book" panose="020B0503020102020204" pitchFamily="34" charset="0"/>
              <a:buNone/>
              <a:defRPr/>
            </a:pPr>
            <a:r>
              <a:rPr lang="ja-JP" altLang="en-US" sz="2100" dirty="0"/>
              <a:t>　公共空間を考えるうえで、人々がどのような空間を</a:t>
            </a:r>
            <a:r>
              <a:rPr lang="ja-JP" altLang="en-US" sz="2100" dirty="0">
                <a:solidFill>
                  <a:srgbClr val="FF0000"/>
                </a:solidFill>
              </a:rPr>
              <a:t>居心地が良い</a:t>
            </a:r>
            <a:r>
              <a:rPr lang="ja-JP" altLang="en-US" sz="2100" dirty="0"/>
              <a:t>と感じ、また</a:t>
            </a:r>
            <a:r>
              <a:rPr lang="ja-JP" altLang="en-US" sz="2100" dirty="0">
                <a:solidFill>
                  <a:srgbClr val="FF0000"/>
                </a:solidFill>
              </a:rPr>
              <a:t>悪い</a:t>
            </a:r>
            <a:r>
              <a:rPr lang="ja-JP" altLang="en-US" sz="2100" dirty="0"/>
              <a:t>と感じるのかを知ることは非常に重要です。よって私たちは、これらのことについて深く追求することにしました。</a:t>
            </a:r>
            <a:endParaRPr lang="en-US" altLang="ja-JP" sz="2100" dirty="0"/>
          </a:p>
          <a:p>
            <a:pPr marL="0" indent="0" fontAlgn="auto">
              <a:buFont typeface="Franklin Gothic Book" panose="020B0503020102020204" pitchFamily="34" charset="0"/>
              <a:buNone/>
              <a:defRPr/>
            </a:pPr>
            <a:r>
              <a:rPr lang="ja-JP" altLang="en-US" sz="2100" dirty="0"/>
              <a:t>　　　　　　　　　　　　　→</a:t>
            </a:r>
            <a:r>
              <a:rPr lang="ja-JP" altLang="en-US" sz="2100" dirty="0">
                <a:solidFill>
                  <a:srgbClr val="0070C0"/>
                </a:solidFill>
              </a:rPr>
              <a:t>調査目的</a:t>
            </a:r>
            <a:endParaRPr lang="en-US" altLang="ja-JP" sz="2100" dirty="0">
              <a:solidFill>
                <a:srgbClr val="0070C0"/>
              </a:solidFill>
            </a:endParaRPr>
          </a:p>
          <a:p>
            <a:pPr marL="0" indent="0" fontAlgn="auto">
              <a:buFont typeface="Franklin Gothic Book" panose="020B0503020102020204" pitchFamily="34" charset="0"/>
              <a:buNone/>
              <a:defRPr/>
            </a:pPr>
            <a:endParaRPr lang="en-US" altLang="ja-JP" sz="2100" dirty="0"/>
          </a:p>
        </p:txBody>
      </p:sp>
      <p:sp>
        <p:nvSpPr>
          <p:cNvPr id="4" name="楕円 3">
            <a:extLst>
              <a:ext uri="{FF2B5EF4-FFF2-40B4-BE49-F238E27FC236}">
                <a16:creationId xmlns:a16="http://schemas.microsoft.com/office/drawing/2014/main" id="{DC17F6BE-5EB9-4CDC-A67A-2F8CAB5CCD7C}"/>
              </a:ext>
            </a:extLst>
          </p:cNvPr>
          <p:cNvSpPr/>
          <p:nvPr/>
        </p:nvSpPr>
        <p:spPr>
          <a:xfrm>
            <a:off x="4355504" y="4149080"/>
            <a:ext cx="1944688" cy="9350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solidFill>
                <a:prstClr val="white"/>
              </a:solidFill>
            </a:endParaRPr>
          </a:p>
        </p:txBody>
      </p:sp>
      <p:sp>
        <p:nvSpPr>
          <p:cNvPr id="5" name="吹き出し: 線 4">
            <a:extLst>
              <a:ext uri="{FF2B5EF4-FFF2-40B4-BE49-F238E27FC236}">
                <a16:creationId xmlns:a16="http://schemas.microsoft.com/office/drawing/2014/main" id="{F23C853E-4B4A-4D45-A89E-AE47511476E4}"/>
              </a:ext>
            </a:extLst>
          </p:cNvPr>
          <p:cNvSpPr/>
          <p:nvPr/>
        </p:nvSpPr>
        <p:spPr>
          <a:xfrm>
            <a:off x="6804248" y="5445224"/>
            <a:ext cx="1368425" cy="963612"/>
          </a:xfrm>
          <a:prstGeom prst="borderCallout1">
            <a:avLst>
              <a:gd name="adj1" fmla="val 21599"/>
              <a:gd name="adj2" fmla="val -981"/>
              <a:gd name="adj3" fmla="val -54129"/>
              <a:gd name="adj4" fmla="val -50926"/>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迷子になっている</a:t>
            </a:r>
          </a:p>
        </p:txBody>
      </p:sp>
      <p:sp>
        <p:nvSpPr>
          <p:cNvPr id="6" name="吹き出し: 線 5">
            <a:extLst>
              <a:ext uri="{FF2B5EF4-FFF2-40B4-BE49-F238E27FC236}">
                <a16:creationId xmlns:a16="http://schemas.microsoft.com/office/drawing/2014/main" id="{3D8808BE-CCE6-4080-BDC0-094B51A1A7F2}"/>
              </a:ext>
            </a:extLst>
          </p:cNvPr>
          <p:cNvSpPr/>
          <p:nvPr/>
        </p:nvSpPr>
        <p:spPr>
          <a:xfrm>
            <a:off x="6948488" y="793750"/>
            <a:ext cx="1368425" cy="963613"/>
          </a:xfrm>
          <a:prstGeom prst="borderCallout1">
            <a:avLst>
              <a:gd name="adj1" fmla="val 101375"/>
              <a:gd name="adj2" fmla="val 75879"/>
              <a:gd name="adj3" fmla="val 245031"/>
              <a:gd name="adj4" fmla="val 66035"/>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改行の位置が良くない</a:t>
            </a:r>
          </a:p>
        </p:txBody>
      </p:sp>
      <p:sp>
        <p:nvSpPr>
          <p:cNvPr id="7" name="吹き出し: 線 6">
            <a:extLst>
              <a:ext uri="{FF2B5EF4-FFF2-40B4-BE49-F238E27FC236}">
                <a16:creationId xmlns:a16="http://schemas.microsoft.com/office/drawing/2014/main" id="{B1B5AAA9-8AB7-4A0A-9C64-CEC028C38277}"/>
              </a:ext>
            </a:extLst>
          </p:cNvPr>
          <p:cNvSpPr/>
          <p:nvPr/>
        </p:nvSpPr>
        <p:spPr>
          <a:xfrm>
            <a:off x="949574" y="4481612"/>
            <a:ext cx="1742528" cy="963612"/>
          </a:xfrm>
          <a:prstGeom prst="borderCallout1">
            <a:avLst>
              <a:gd name="adj1" fmla="val -1194"/>
              <a:gd name="adj2" fmla="val 79221"/>
              <a:gd name="adj3" fmla="val -85664"/>
              <a:gd name="adj4" fmla="val 66254"/>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赤と青で何を強調したいか不明</a:t>
            </a:r>
          </a:p>
        </p:txBody>
      </p:sp>
      <p:sp>
        <p:nvSpPr>
          <p:cNvPr id="26632" name="スライド番号プレースホルダー 7">
            <a:extLst>
              <a:ext uri="{FF2B5EF4-FFF2-40B4-BE49-F238E27FC236}">
                <a16:creationId xmlns:a16="http://schemas.microsoft.com/office/drawing/2014/main" id="{53CE14F5-C64E-4AF8-8240-BF02928B6FD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4B34FB47-B867-4312-890D-A36CEAC9894F}" type="slidenum">
              <a:rPr lang="en-US" altLang="ja-JP" smtClean="0">
                <a:solidFill>
                  <a:srgbClr val="191B0E"/>
                </a:solidFill>
              </a:rPr>
              <a:pPr/>
              <a:t>22</a:t>
            </a:fld>
            <a:endParaRPr lang="en-US" altLang="ja-JP">
              <a:solidFill>
                <a:srgbClr val="191B0E"/>
              </a:solidFill>
            </a:endParaRPr>
          </a:p>
        </p:txBody>
      </p:sp>
    </p:spTree>
    <p:extLst>
      <p:ext uri="{BB962C8B-B14F-4D97-AF65-F5344CB8AC3E}">
        <p14:creationId xmlns:p14="http://schemas.microsoft.com/office/powerpoint/2010/main" val="2387447743"/>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タイトル 1">
            <a:extLst>
              <a:ext uri="{FF2B5EF4-FFF2-40B4-BE49-F238E27FC236}">
                <a16:creationId xmlns:a16="http://schemas.microsoft.com/office/drawing/2014/main" id="{047E34ED-9F1E-4E98-9590-435682D9A099}"/>
              </a:ext>
            </a:extLst>
          </p:cNvPr>
          <p:cNvSpPr>
            <a:spLocks noGrp="1" noChangeArrowheads="1"/>
          </p:cNvSpPr>
          <p:nvPr>
            <p:ph type="title"/>
          </p:nvPr>
        </p:nvSpPr>
        <p:spPr/>
        <p:txBody>
          <a:bodyPr/>
          <a:lstStyle/>
          <a:p>
            <a:r>
              <a:rPr lang="ja-JP" altLang="en-US"/>
              <a:t>はじめに</a:t>
            </a:r>
          </a:p>
        </p:txBody>
      </p:sp>
      <p:sp>
        <p:nvSpPr>
          <p:cNvPr id="3" name="コンテンツ プレースホルダー 2">
            <a:extLst>
              <a:ext uri="{FF2B5EF4-FFF2-40B4-BE49-F238E27FC236}">
                <a16:creationId xmlns:a16="http://schemas.microsoft.com/office/drawing/2014/main" id="{616E7AEF-EAC9-422A-A1C7-21C13C097DBC}"/>
              </a:ext>
            </a:extLst>
          </p:cNvPr>
          <p:cNvSpPr>
            <a:spLocks noGrp="1"/>
          </p:cNvSpPr>
          <p:nvPr>
            <p:ph idx="1"/>
          </p:nvPr>
        </p:nvSpPr>
        <p:spPr>
          <a:xfrm>
            <a:off x="1028700" y="1638300"/>
            <a:ext cx="7864475" cy="3581400"/>
          </a:xfrm>
        </p:spPr>
        <p:txBody>
          <a:bodyPr/>
          <a:lstStyle/>
          <a:p>
            <a:pPr marL="288036" indent="-288036" fontAlgn="auto">
              <a:defRPr/>
            </a:pPr>
            <a:r>
              <a:rPr lang="ja-JP" altLang="en-US" sz="2100" dirty="0"/>
              <a:t>「人が居心地が良いと感じる時はどんな時だろう？」</a:t>
            </a:r>
            <a:endParaRPr lang="en-US" altLang="ja-JP" sz="2100" dirty="0"/>
          </a:p>
          <a:p>
            <a:pPr marL="0" indent="0" fontAlgn="auto">
              <a:buFont typeface="Franklin Gothic Book" panose="020B0503020102020204" pitchFamily="34" charset="0"/>
              <a:buNone/>
              <a:defRPr/>
            </a:pPr>
            <a:r>
              <a:rPr lang="ja-JP" altLang="en-US" sz="2100" dirty="0"/>
              <a:t>　　　　　　　　　　　　　　↓</a:t>
            </a:r>
            <a:endParaRPr lang="en-US" altLang="ja-JP" sz="2100" dirty="0"/>
          </a:p>
          <a:p>
            <a:pPr marL="0" indent="0" fontAlgn="auto">
              <a:buFont typeface="Franklin Gothic Book" panose="020B0503020102020204" pitchFamily="34" charset="0"/>
              <a:buNone/>
              <a:defRPr/>
            </a:pPr>
            <a:r>
              <a:rPr lang="en-US" altLang="ja-JP" sz="2400" b="1" dirty="0"/>
              <a:t>【</a:t>
            </a:r>
            <a:r>
              <a:rPr lang="ja-JP" altLang="en-US" sz="2400" b="1" dirty="0"/>
              <a:t>調査目的</a:t>
            </a:r>
            <a:r>
              <a:rPr lang="en-US" altLang="ja-JP" sz="2400" b="1" dirty="0"/>
              <a:t>】</a:t>
            </a:r>
          </a:p>
          <a:p>
            <a:pPr marL="0" indent="0" fontAlgn="auto">
              <a:buFont typeface="Franklin Gothic Book" panose="020B0503020102020204" pitchFamily="34" charset="0"/>
              <a:buNone/>
              <a:defRPr/>
            </a:pPr>
            <a:r>
              <a:rPr lang="ja-JP" altLang="en-US" sz="2100" dirty="0"/>
              <a:t>　</a:t>
            </a:r>
            <a:r>
              <a:rPr lang="ja-JP" altLang="en-US" sz="2100" dirty="0">
                <a:solidFill>
                  <a:schemeClr val="tx1"/>
                </a:solidFill>
              </a:rPr>
              <a:t>公共空間を考えるうえで、人々がどのような空間を</a:t>
            </a:r>
            <a:r>
              <a:rPr lang="ja-JP" altLang="en-US" sz="2100" b="1" dirty="0">
                <a:solidFill>
                  <a:schemeClr val="tx1"/>
                </a:solidFill>
              </a:rPr>
              <a:t>居心地が良い</a:t>
            </a:r>
            <a:r>
              <a:rPr lang="ja-JP" altLang="en-US" sz="2100" dirty="0">
                <a:solidFill>
                  <a:schemeClr val="tx1"/>
                </a:solidFill>
              </a:rPr>
              <a:t>と感じ、また</a:t>
            </a:r>
            <a:r>
              <a:rPr lang="ja-JP" altLang="en-US" sz="2100" b="1" dirty="0">
                <a:solidFill>
                  <a:schemeClr val="tx1"/>
                </a:solidFill>
              </a:rPr>
              <a:t>悪い</a:t>
            </a:r>
            <a:r>
              <a:rPr lang="ja-JP" altLang="en-US" sz="2100" dirty="0">
                <a:solidFill>
                  <a:schemeClr val="tx1"/>
                </a:solidFill>
              </a:rPr>
              <a:t>と感じるのかを知ることは非常に重要です。よって私たちは、これらのことについて深く追求することにしました。</a:t>
            </a:r>
            <a:endParaRPr lang="en-US" altLang="ja-JP" sz="2100" dirty="0">
              <a:solidFill>
                <a:schemeClr val="tx1"/>
              </a:solidFill>
            </a:endParaRPr>
          </a:p>
        </p:txBody>
      </p:sp>
      <p:sp>
        <p:nvSpPr>
          <p:cNvPr id="4" name="吹き出し: 線 3">
            <a:extLst>
              <a:ext uri="{FF2B5EF4-FFF2-40B4-BE49-F238E27FC236}">
                <a16:creationId xmlns:a16="http://schemas.microsoft.com/office/drawing/2014/main" id="{6E0C32A5-A50C-49E9-9169-92482B1FC5E0}"/>
              </a:ext>
            </a:extLst>
          </p:cNvPr>
          <p:cNvSpPr/>
          <p:nvPr/>
        </p:nvSpPr>
        <p:spPr>
          <a:xfrm>
            <a:off x="7431088" y="466725"/>
            <a:ext cx="1368425" cy="962025"/>
          </a:xfrm>
          <a:prstGeom prst="borderCallout1">
            <a:avLst>
              <a:gd name="adj1" fmla="val 100425"/>
              <a:gd name="adj2" fmla="val 69864"/>
              <a:gd name="adj3" fmla="val 261176"/>
              <a:gd name="adj4" fmla="val 68040"/>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改行位置の修正</a:t>
            </a:r>
          </a:p>
        </p:txBody>
      </p:sp>
      <p:sp>
        <p:nvSpPr>
          <p:cNvPr id="5" name="吹き出し: 線 4">
            <a:extLst>
              <a:ext uri="{FF2B5EF4-FFF2-40B4-BE49-F238E27FC236}">
                <a16:creationId xmlns:a16="http://schemas.microsoft.com/office/drawing/2014/main" id="{BE49DE4D-5CEA-4B07-9D38-C056A517F9D1}"/>
              </a:ext>
            </a:extLst>
          </p:cNvPr>
          <p:cNvSpPr/>
          <p:nvPr/>
        </p:nvSpPr>
        <p:spPr>
          <a:xfrm>
            <a:off x="3614738" y="565150"/>
            <a:ext cx="1368425" cy="963613"/>
          </a:xfrm>
          <a:prstGeom prst="borderCallout1">
            <a:avLst>
              <a:gd name="adj1" fmla="val 80481"/>
              <a:gd name="adj2" fmla="val -2318"/>
              <a:gd name="adj3" fmla="val 203244"/>
              <a:gd name="adj4" fmla="val -57609"/>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迷子の補正</a:t>
            </a:r>
          </a:p>
        </p:txBody>
      </p:sp>
      <p:sp>
        <p:nvSpPr>
          <p:cNvPr id="6" name="吹き出し: 線 5">
            <a:extLst>
              <a:ext uri="{FF2B5EF4-FFF2-40B4-BE49-F238E27FC236}">
                <a16:creationId xmlns:a16="http://schemas.microsoft.com/office/drawing/2014/main" id="{26EED7AE-BBFA-49A1-B70E-320D63B6F761}"/>
              </a:ext>
            </a:extLst>
          </p:cNvPr>
          <p:cNvSpPr/>
          <p:nvPr/>
        </p:nvSpPr>
        <p:spPr>
          <a:xfrm>
            <a:off x="827088" y="4437063"/>
            <a:ext cx="1368425" cy="963612"/>
          </a:xfrm>
          <a:prstGeom prst="borderCallout1">
            <a:avLst>
              <a:gd name="adj1" fmla="val -1194"/>
              <a:gd name="adj2" fmla="val 79221"/>
              <a:gd name="adj3" fmla="val -89269"/>
              <a:gd name="adj4" fmla="val 178317"/>
            </a:avLst>
          </a:prstGeom>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ja-JP" altLang="en-US" dirty="0">
                <a:solidFill>
                  <a:prstClr val="white"/>
                </a:solidFill>
              </a:rPr>
              <a:t>色を使わずとも強調は可能</a:t>
            </a:r>
          </a:p>
        </p:txBody>
      </p:sp>
      <p:sp>
        <p:nvSpPr>
          <p:cNvPr id="28679" name="スライド番号プレースホルダー 6">
            <a:extLst>
              <a:ext uri="{FF2B5EF4-FFF2-40B4-BE49-F238E27FC236}">
                <a16:creationId xmlns:a16="http://schemas.microsoft.com/office/drawing/2014/main" id="{7DADC50C-4E05-4F2A-8CDC-B3306F06BCC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2F157A26-3E81-48E4-944B-D0AC61CC7098}" type="slidenum">
              <a:rPr lang="en-US" altLang="ja-JP" smtClean="0">
                <a:solidFill>
                  <a:srgbClr val="191B0E"/>
                </a:solidFill>
              </a:rPr>
              <a:pPr/>
              <a:t>23</a:t>
            </a:fld>
            <a:endParaRPr lang="en-US" altLang="ja-JP">
              <a:solidFill>
                <a:srgbClr val="191B0E"/>
              </a:solidFill>
            </a:endParaRPr>
          </a:p>
        </p:txBody>
      </p:sp>
    </p:spTree>
    <p:extLst>
      <p:ext uri="{BB962C8B-B14F-4D97-AF65-F5344CB8AC3E}">
        <p14:creationId xmlns:p14="http://schemas.microsoft.com/office/powerpoint/2010/main" val="3972258117"/>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71B72D3E-9011-4504-8718-90B33C353337}"/>
              </a:ext>
            </a:extLst>
          </p:cNvPr>
          <p:cNvSpPr txBox="1"/>
          <p:nvPr/>
        </p:nvSpPr>
        <p:spPr>
          <a:xfrm>
            <a:off x="3990975" y="5340350"/>
            <a:ext cx="4991100" cy="454025"/>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FF0000"/>
                </a:solidFill>
                <a:latin typeface="HGPｺﾞｼｯｸE" panose="020B0900000000000000" pitchFamily="50" charset="-128"/>
                <a:ea typeface="HGPｺﾞｼｯｸE" panose="020B0900000000000000" pitchFamily="50" charset="-128"/>
              </a:rPr>
              <a:t>銭湯に多様性があると考えられたため</a:t>
            </a:r>
            <a:endParaRPr kumimoji="1" lang="en-US" altLang="ja-JP" sz="2357" dirty="0">
              <a:solidFill>
                <a:srgbClr val="FF0000"/>
              </a:solidFill>
              <a:latin typeface="HGPｺﾞｼｯｸE" panose="020B0900000000000000" pitchFamily="50" charset="-128"/>
              <a:ea typeface="HGPｺﾞｼｯｸE" panose="020B0900000000000000" pitchFamily="50" charset="-128"/>
            </a:endParaRPr>
          </a:p>
        </p:txBody>
      </p:sp>
      <p:sp>
        <p:nvSpPr>
          <p:cNvPr id="14" name="テキスト ボックス 13">
            <a:extLst>
              <a:ext uri="{FF2B5EF4-FFF2-40B4-BE49-F238E27FC236}">
                <a16:creationId xmlns:a16="http://schemas.microsoft.com/office/drawing/2014/main" id="{721620A3-A911-4A64-8101-0C2CAB67C71D}"/>
              </a:ext>
            </a:extLst>
          </p:cNvPr>
          <p:cNvSpPr txBox="1"/>
          <p:nvPr/>
        </p:nvSpPr>
        <p:spPr>
          <a:xfrm>
            <a:off x="3897313" y="2489200"/>
            <a:ext cx="1035050" cy="390525"/>
          </a:xfrm>
          <a:prstGeom prst="rect">
            <a:avLst/>
          </a:prstGeom>
          <a:noFill/>
        </p:spPr>
        <p:txBody>
          <a:bodyPr>
            <a:spAutoFit/>
          </a:bodyPr>
          <a:lstStyle/>
          <a:p>
            <a:pPr defTabSz="489844" eaLnBrk="1" fontAlgn="auto" hangingPunct="1">
              <a:spcBef>
                <a:spcPts val="0"/>
              </a:spcBef>
              <a:spcAft>
                <a:spcPts val="0"/>
              </a:spcAft>
              <a:defRPr/>
            </a:pPr>
            <a:r>
              <a:rPr kumimoji="1" lang="ja-JP" altLang="en-US" sz="1929" dirty="0">
                <a:solidFill>
                  <a:prstClr val="black"/>
                </a:solidFill>
                <a:latin typeface="HGPｺﾞｼｯｸE" panose="020B0900000000000000" pitchFamily="50" charset="-128"/>
                <a:ea typeface="HGPｺﾞｼｯｸE" panose="020B0900000000000000" pitchFamily="50" charset="-128"/>
              </a:rPr>
              <a:t>西成区</a:t>
            </a:r>
            <a:endParaRPr kumimoji="1" lang="en-US" altLang="ja-JP" sz="1929" dirty="0">
              <a:solidFill>
                <a:prstClr val="black"/>
              </a:solidFill>
              <a:latin typeface="HGPｺﾞｼｯｸE" panose="020B0900000000000000" pitchFamily="50" charset="-128"/>
              <a:ea typeface="HGPｺﾞｼｯｸE" panose="020B0900000000000000" pitchFamily="50" charset="-128"/>
            </a:endParaRPr>
          </a:p>
        </p:txBody>
      </p:sp>
      <p:pic>
        <p:nvPicPr>
          <p:cNvPr id="29700" name="図 11" descr="テキスト, 地図 が含まれている画像&#10;&#10;自動的に生成された説明">
            <a:extLst>
              <a:ext uri="{FF2B5EF4-FFF2-40B4-BE49-F238E27FC236}">
                <a16:creationId xmlns:a16="http://schemas.microsoft.com/office/drawing/2014/main" id="{CFCABF2F-3A0E-453B-BD98-9E9FE5EECD2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078038"/>
            <a:ext cx="380365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楕円 16">
            <a:extLst>
              <a:ext uri="{FF2B5EF4-FFF2-40B4-BE49-F238E27FC236}">
                <a16:creationId xmlns:a16="http://schemas.microsoft.com/office/drawing/2014/main" id="{0C1449B6-6A7C-4404-B394-1C807F9DEC70}"/>
              </a:ext>
            </a:extLst>
          </p:cNvPr>
          <p:cNvSpPr/>
          <p:nvPr/>
        </p:nvSpPr>
        <p:spPr>
          <a:xfrm>
            <a:off x="1200150" y="4681538"/>
            <a:ext cx="747713" cy="747712"/>
          </a:xfrm>
          <a:prstGeom prst="ellipse">
            <a:avLst/>
          </a:prstGeom>
          <a:solidFill>
            <a:srgbClr val="FF0000">
              <a:alpha val="40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FF0000"/>
              </a:solidFill>
            </a:endParaRPr>
          </a:p>
        </p:txBody>
      </p:sp>
      <p:sp>
        <p:nvSpPr>
          <p:cNvPr id="18" name="楕円 17">
            <a:extLst>
              <a:ext uri="{FF2B5EF4-FFF2-40B4-BE49-F238E27FC236}">
                <a16:creationId xmlns:a16="http://schemas.microsoft.com/office/drawing/2014/main" id="{761E54B7-4B45-4E4F-A654-CD82DBF3FAEE}"/>
              </a:ext>
            </a:extLst>
          </p:cNvPr>
          <p:cNvSpPr/>
          <p:nvPr/>
        </p:nvSpPr>
        <p:spPr>
          <a:xfrm>
            <a:off x="2014538" y="4321175"/>
            <a:ext cx="735012" cy="735013"/>
          </a:xfrm>
          <a:prstGeom prst="ellipse">
            <a:avLst/>
          </a:prstGeom>
          <a:solidFill>
            <a:srgbClr val="7030A0">
              <a:alpha val="40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7030A0"/>
              </a:solidFill>
            </a:endParaRPr>
          </a:p>
        </p:txBody>
      </p:sp>
      <p:sp>
        <p:nvSpPr>
          <p:cNvPr id="21" name="テキスト ボックス 20">
            <a:extLst>
              <a:ext uri="{FF2B5EF4-FFF2-40B4-BE49-F238E27FC236}">
                <a16:creationId xmlns:a16="http://schemas.microsoft.com/office/drawing/2014/main" id="{8EB233D7-2442-42F4-8073-C9EBF56F6F4C}"/>
              </a:ext>
            </a:extLst>
          </p:cNvPr>
          <p:cNvSpPr txBox="1"/>
          <p:nvPr/>
        </p:nvSpPr>
        <p:spPr>
          <a:xfrm>
            <a:off x="4529138" y="2919413"/>
            <a:ext cx="687387" cy="422275"/>
          </a:xfrm>
          <a:prstGeom prst="rect">
            <a:avLst/>
          </a:prstGeom>
          <a:noFill/>
        </p:spPr>
        <p:txBody>
          <a:bodyPr>
            <a:spAutoFit/>
          </a:bodyPr>
          <a:lstStyle/>
          <a:p>
            <a:pPr defTabSz="489844" eaLnBrk="1" fontAlgn="auto" hangingPunct="1">
              <a:spcBef>
                <a:spcPts val="0"/>
              </a:spcBef>
              <a:spcAft>
                <a:spcPts val="0"/>
              </a:spcAft>
              <a:defRPr/>
            </a:pPr>
            <a:r>
              <a:rPr kumimoji="1" lang="ja-JP" altLang="en-US" sz="1071" dirty="0">
                <a:solidFill>
                  <a:prstClr val="black"/>
                </a:solidFill>
                <a:latin typeface="HGPｺﾞｼｯｸE" panose="020B0900000000000000" pitchFamily="50" charset="-128"/>
                <a:ea typeface="HGPｺﾞｼｯｸE" panose="020B0900000000000000" pitchFamily="50" charset="-128"/>
              </a:rPr>
              <a:t>銭湯数・・</a:t>
            </a:r>
            <a:endParaRPr kumimoji="1" lang="en-US" altLang="ja-JP" sz="1071" dirty="0">
              <a:solidFill>
                <a:prstClr val="black"/>
              </a:solidFill>
              <a:latin typeface="HGPｺﾞｼｯｸE" panose="020B0900000000000000" pitchFamily="50" charset="-128"/>
              <a:ea typeface="HGPｺﾞｼｯｸE" panose="020B0900000000000000" pitchFamily="50" charset="-128"/>
            </a:endParaRPr>
          </a:p>
        </p:txBody>
      </p:sp>
      <p:sp>
        <p:nvSpPr>
          <p:cNvPr id="22" name="テキスト ボックス 21">
            <a:extLst>
              <a:ext uri="{FF2B5EF4-FFF2-40B4-BE49-F238E27FC236}">
                <a16:creationId xmlns:a16="http://schemas.microsoft.com/office/drawing/2014/main" id="{CB37B35E-4049-4A27-9F0E-F8E22CD57DFD}"/>
              </a:ext>
            </a:extLst>
          </p:cNvPr>
          <p:cNvSpPr txBox="1"/>
          <p:nvPr/>
        </p:nvSpPr>
        <p:spPr>
          <a:xfrm>
            <a:off x="6796088" y="2984500"/>
            <a:ext cx="912812" cy="257175"/>
          </a:xfrm>
          <a:prstGeom prst="rect">
            <a:avLst/>
          </a:prstGeom>
          <a:noFill/>
        </p:spPr>
        <p:txBody>
          <a:bodyPr>
            <a:spAutoFit/>
          </a:bodyPr>
          <a:lstStyle/>
          <a:p>
            <a:pPr defTabSz="489844" eaLnBrk="1" fontAlgn="auto" hangingPunct="1">
              <a:spcBef>
                <a:spcPts val="0"/>
              </a:spcBef>
              <a:spcAft>
                <a:spcPts val="0"/>
              </a:spcAft>
              <a:defRPr/>
            </a:pPr>
            <a:r>
              <a:rPr kumimoji="1" lang="ja-JP" altLang="en-US" sz="1071" dirty="0">
                <a:solidFill>
                  <a:prstClr val="black"/>
                </a:solidFill>
                <a:latin typeface="HGPｺﾞｼｯｸE" panose="020B0900000000000000" pitchFamily="50" charset="-128"/>
                <a:ea typeface="HGPｺﾞｼｯｸE" panose="020B0900000000000000" pitchFamily="50" charset="-128"/>
              </a:rPr>
              <a:t>銭湯密度・・</a:t>
            </a:r>
            <a:endParaRPr kumimoji="1" lang="en-US" altLang="ja-JP" sz="1071" dirty="0">
              <a:solidFill>
                <a:prstClr val="black"/>
              </a:solidFill>
              <a:latin typeface="HGPｺﾞｼｯｸE" panose="020B0900000000000000" pitchFamily="50" charset="-128"/>
              <a:ea typeface="HGPｺﾞｼｯｸE" panose="020B0900000000000000" pitchFamily="50" charset="-128"/>
            </a:endParaRPr>
          </a:p>
        </p:txBody>
      </p:sp>
      <p:sp>
        <p:nvSpPr>
          <p:cNvPr id="25" name="テキスト ボックス 24">
            <a:extLst>
              <a:ext uri="{FF2B5EF4-FFF2-40B4-BE49-F238E27FC236}">
                <a16:creationId xmlns:a16="http://schemas.microsoft.com/office/drawing/2014/main" id="{84CFB225-9276-47E9-B19C-57B31691331C}"/>
              </a:ext>
            </a:extLst>
          </p:cNvPr>
          <p:cNvSpPr txBox="1"/>
          <p:nvPr/>
        </p:nvSpPr>
        <p:spPr>
          <a:xfrm>
            <a:off x="5426075" y="2767013"/>
            <a:ext cx="1449388" cy="587375"/>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HGPｺﾞｼｯｸE" panose="020B0900000000000000" pitchFamily="50" charset="-128"/>
                <a:ea typeface="HGPｺﾞｼｯｸE" panose="020B0900000000000000" pitchFamily="50" charset="-128"/>
              </a:rPr>
              <a:t>第</a:t>
            </a:r>
            <a:r>
              <a:rPr kumimoji="1" lang="en-US" altLang="ja-JP" sz="3214" dirty="0">
                <a:solidFill>
                  <a:srgbClr val="FF0000"/>
                </a:solidFill>
                <a:latin typeface="HGPｺﾞｼｯｸE" panose="020B0900000000000000" pitchFamily="50" charset="-128"/>
                <a:ea typeface="HGPｺﾞｼｯｸE" panose="020B0900000000000000" pitchFamily="50" charset="-128"/>
              </a:rPr>
              <a:t>2</a:t>
            </a:r>
            <a:r>
              <a:rPr kumimoji="1" lang="ja-JP" altLang="en-US" sz="3214" dirty="0">
                <a:solidFill>
                  <a:srgbClr val="FF0000"/>
                </a:solidFill>
                <a:latin typeface="HGPｺﾞｼｯｸE" panose="020B0900000000000000" pitchFamily="50" charset="-128"/>
                <a:ea typeface="HGPｺﾞｼｯｸE" panose="020B0900000000000000" pitchFamily="50" charset="-128"/>
              </a:rPr>
              <a:t>位</a:t>
            </a:r>
            <a:endParaRPr kumimoji="1" lang="en-US" altLang="ja-JP" sz="3214" dirty="0">
              <a:solidFill>
                <a:srgbClr val="FF0000"/>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0A032863-8C0B-4A1C-8831-A8081C7352E0}"/>
              </a:ext>
            </a:extLst>
          </p:cNvPr>
          <p:cNvSpPr txBox="1"/>
          <p:nvPr/>
        </p:nvSpPr>
        <p:spPr>
          <a:xfrm>
            <a:off x="7596188" y="2736850"/>
            <a:ext cx="1385887" cy="587375"/>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HGPｺﾞｼｯｸE" panose="020B0900000000000000" pitchFamily="50" charset="-128"/>
                <a:ea typeface="HGPｺﾞｼｯｸE" panose="020B0900000000000000" pitchFamily="50" charset="-128"/>
              </a:rPr>
              <a:t>第</a:t>
            </a:r>
            <a:r>
              <a:rPr kumimoji="1" lang="en-US" altLang="ja-JP" sz="3214" dirty="0">
                <a:solidFill>
                  <a:srgbClr val="FF0000"/>
                </a:solidFill>
                <a:latin typeface="HGPｺﾞｼｯｸE" panose="020B0900000000000000" pitchFamily="50" charset="-128"/>
                <a:ea typeface="HGPｺﾞｼｯｸE" panose="020B0900000000000000" pitchFamily="50" charset="-128"/>
              </a:rPr>
              <a:t>2</a:t>
            </a:r>
            <a:r>
              <a:rPr kumimoji="1" lang="ja-JP" altLang="en-US" sz="3214" dirty="0">
                <a:solidFill>
                  <a:srgbClr val="FF0000"/>
                </a:solidFill>
                <a:latin typeface="HGPｺﾞｼｯｸE" panose="020B0900000000000000" pitchFamily="50" charset="-128"/>
                <a:ea typeface="HGPｺﾞｼｯｸE" panose="020B0900000000000000" pitchFamily="50" charset="-128"/>
              </a:rPr>
              <a:t>位</a:t>
            </a:r>
            <a:endParaRPr kumimoji="1" lang="en-US" altLang="ja-JP" sz="3214" dirty="0">
              <a:solidFill>
                <a:srgbClr val="FF0000"/>
              </a:solidFill>
              <a:latin typeface="HGPｺﾞｼｯｸE" panose="020B0900000000000000" pitchFamily="50" charset="-128"/>
              <a:ea typeface="HGPｺﾞｼｯｸE" panose="020B0900000000000000" pitchFamily="50" charset="-128"/>
            </a:endParaRPr>
          </a:p>
        </p:txBody>
      </p:sp>
      <p:sp>
        <p:nvSpPr>
          <p:cNvPr id="27" name="テキスト ボックス 26">
            <a:extLst>
              <a:ext uri="{FF2B5EF4-FFF2-40B4-BE49-F238E27FC236}">
                <a16:creationId xmlns:a16="http://schemas.microsoft.com/office/drawing/2014/main" id="{CF9E670D-7BDD-4AE5-939C-83E859D67C74}"/>
              </a:ext>
            </a:extLst>
          </p:cNvPr>
          <p:cNvSpPr txBox="1"/>
          <p:nvPr/>
        </p:nvSpPr>
        <p:spPr>
          <a:xfrm>
            <a:off x="4325938" y="3441700"/>
            <a:ext cx="4151312" cy="685800"/>
          </a:xfrm>
          <a:prstGeom prst="rect">
            <a:avLst/>
          </a:prstGeom>
          <a:noFill/>
        </p:spPr>
        <p:txBody>
          <a:bodyPr>
            <a:spAutoFit/>
          </a:bodyPr>
          <a:lstStyle/>
          <a:p>
            <a:pPr defTabSz="489844" eaLnBrk="1" fontAlgn="auto" hangingPunct="1">
              <a:spcBef>
                <a:spcPts val="0"/>
              </a:spcBef>
              <a:spcAft>
                <a:spcPts val="0"/>
              </a:spcAft>
              <a:defRPr/>
            </a:pPr>
            <a:r>
              <a:rPr kumimoji="1" lang="ja-JP" altLang="en-US" sz="1286" dirty="0">
                <a:solidFill>
                  <a:prstClr val="black"/>
                </a:solidFill>
                <a:latin typeface="HGPｺﾞｼｯｸE" panose="020B0900000000000000" pitchFamily="50" charset="-128"/>
                <a:ea typeface="HGPｺﾞｼｯｸE" panose="020B0900000000000000" pitchFamily="50" charset="-128"/>
              </a:rPr>
              <a:t>今回の対象地区は銭湯密度一位の生野区ではないものの局所的に銭湯が密集しているところがあり、また商店街、町工場、飲食店など様々な施設がある</a:t>
            </a:r>
            <a:endParaRPr kumimoji="1" lang="en-US" altLang="ja-JP" sz="1286" dirty="0">
              <a:solidFill>
                <a:prstClr val="black"/>
              </a:solidFill>
              <a:latin typeface="HGPｺﾞｼｯｸE" panose="020B0900000000000000" pitchFamily="50" charset="-128"/>
              <a:ea typeface="HGPｺﾞｼｯｸE" panose="020B0900000000000000" pitchFamily="50" charset="-128"/>
            </a:endParaRPr>
          </a:p>
        </p:txBody>
      </p:sp>
      <p:sp>
        <p:nvSpPr>
          <p:cNvPr id="28" name="テキスト ボックス 27">
            <a:extLst>
              <a:ext uri="{FF2B5EF4-FFF2-40B4-BE49-F238E27FC236}">
                <a16:creationId xmlns:a16="http://schemas.microsoft.com/office/drawing/2014/main" id="{B458362A-F130-4B87-B2F3-827D4D1D5ED0}"/>
              </a:ext>
            </a:extLst>
          </p:cNvPr>
          <p:cNvSpPr txBox="1"/>
          <p:nvPr/>
        </p:nvSpPr>
        <p:spPr>
          <a:xfrm>
            <a:off x="5319713" y="2033588"/>
            <a:ext cx="2724150" cy="388937"/>
          </a:xfrm>
          <a:prstGeom prst="rect">
            <a:avLst/>
          </a:prstGeom>
          <a:noFill/>
        </p:spPr>
        <p:txBody>
          <a:bodyPr wrap="none">
            <a:spAutoFit/>
          </a:bodyPr>
          <a:lstStyle/>
          <a:p>
            <a:pPr defTabSz="489844" eaLnBrk="1" fontAlgn="auto" hangingPunct="1">
              <a:spcBef>
                <a:spcPts val="0"/>
              </a:spcBef>
              <a:spcAft>
                <a:spcPts val="0"/>
              </a:spcAft>
              <a:defRPr/>
            </a:pPr>
            <a:r>
              <a:rPr kumimoji="1" lang="ja-JP" altLang="en-US" sz="1929" dirty="0">
                <a:solidFill>
                  <a:prstClr val="black"/>
                </a:solidFill>
                <a:latin typeface="HGPｺﾞｼｯｸE" panose="020B0900000000000000" pitchFamily="50" charset="-128"/>
                <a:ea typeface="HGPｺﾞｼｯｸE" panose="020B0900000000000000" pitchFamily="50" charset="-128"/>
              </a:rPr>
              <a:t>・調査地区を選んだ理由</a:t>
            </a:r>
          </a:p>
        </p:txBody>
      </p:sp>
      <p:sp>
        <p:nvSpPr>
          <p:cNvPr id="29" name="矢印: 下 28">
            <a:extLst>
              <a:ext uri="{FF2B5EF4-FFF2-40B4-BE49-F238E27FC236}">
                <a16:creationId xmlns:a16="http://schemas.microsoft.com/office/drawing/2014/main" id="{D9B1DE73-5CE4-4BAF-B1D0-05140D60B6DC}"/>
              </a:ext>
            </a:extLst>
          </p:cNvPr>
          <p:cNvSpPr/>
          <p:nvPr/>
        </p:nvSpPr>
        <p:spPr>
          <a:xfrm>
            <a:off x="6008688" y="4243388"/>
            <a:ext cx="950912" cy="890587"/>
          </a:xfrm>
          <a:prstGeom prst="down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r>
              <a:rPr kumimoji="1" lang="ja-JP" altLang="en-US" sz="964" dirty="0">
                <a:solidFill>
                  <a:prstClr val="white"/>
                </a:solidFill>
              </a:rPr>
              <a:t>Ｚ</a:t>
            </a:r>
          </a:p>
        </p:txBody>
      </p:sp>
      <p:sp>
        <p:nvSpPr>
          <p:cNvPr id="30" name="正方形/長方形 29">
            <a:extLst>
              <a:ext uri="{FF2B5EF4-FFF2-40B4-BE49-F238E27FC236}">
                <a16:creationId xmlns:a16="http://schemas.microsoft.com/office/drawing/2014/main" id="{4B07D460-EC31-4A4B-AA7A-6514CBF3FCB0}"/>
              </a:ext>
            </a:extLst>
          </p:cNvPr>
          <p:cNvSpPr/>
          <p:nvPr/>
        </p:nvSpPr>
        <p:spPr>
          <a:xfrm>
            <a:off x="161925" y="5546725"/>
            <a:ext cx="1366838" cy="32067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r>
              <a:rPr kumimoji="1" lang="en-US" altLang="ja-JP" sz="964" dirty="0">
                <a:solidFill>
                  <a:sysClr val="windowText" lastClr="000000"/>
                </a:solidFill>
              </a:rPr>
              <a:t>Google</a:t>
            </a:r>
            <a:r>
              <a:rPr kumimoji="1" lang="ja-JP" altLang="en-US" sz="964" dirty="0">
                <a:solidFill>
                  <a:sysClr val="windowText" lastClr="000000"/>
                </a:solidFill>
              </a:rPr>
              <a:t>マップより作成</a:t>
            </a:r>
          </a:p>
        </p:txBody>
      </p:sp>
      <p:sp>
        <p:nvSpPr>
          <p:cNvPr id="31" name="テキスト ボックス 30">
            <a:extLst>
              <a:ext uri="{FF2B5EF4-FFF2-40B4-BE49-F238E27FC236}">
                <a16:creationId xmlns:a16="http://schemas.microsoft.com/office/drawing/2014/main" id="{30A01B4A-210A-4B7C-AEED-62DF7E2F778D}"/>
              </a:ext>
            </a:extLst>
          </p:cNvPr>
          <p:cNvSpPr txBox="1"/>
          <p:nvPr/>
        </p:nvSpPr>
        <p:spPr>
          <a:xfrm>
            <a:off x="1333500" y="4646613"/>
            <a:ext cx="747713" cy="817562"/>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FF0000"/>
                </a:solidFill>
                <a:latin typeface="HGPｺﾞｼｯｸE" panose="020B0900000000000000" pitchFamily="50" charset="-128"/>
                <a:ea typeface="HGPｺﾞｼｯｸE" panose="020B0900000000000000" pitchFamily="50" charset="-128"/>
              </a:rPr>
              <a:t>西成</a:t>
            </a:r>
            <a:endParaRPr kumimoji="1" lang="en-US" altLang="ja-JP" sz="2357" dirty="0">
              <a:solidFill>
                <a:srgbClr val="FF0000"/>
              </a:solidFill>
              <a:latin typeface="HGPｺﾞｼｯｸE" panose="020B0900000000000000" pitchFamily="50" charset="-128"/>
              <a:ea typeface="HGPｺﾞｼｯｸE" panose="020B0900000000000000" pitchFamily="50" charset="-128"/>
            </a:endParaRPr>
          </a:p>
        </p:txBody>
      </p:sp>
      <p:sp>
        <p:nvSpPr>
          <p:cNvPr id="33" name="テキスト ボックス 32">
            <a:extLst>
              <a:ext uri="{FF2B5EF4-FFF2-40B4-BE49-F238E27FC236}">
                <a16:creationId xmlns:a16="http://schemas.microsoft.com/office/drawing/2014/main" id="{FC269E3B-24C7-4E1E-AB6D-ACEAD369F528}"/>
              </a:ext>
            </a:extLst>
          </p:cNvPr>
          <p:cNvSpPr txBox="1"/>
          <p:nvPr/>
        </p:nvSpPr>
        <p:spPr>
          <a:xfrm>
            <a:off x="2144713" y="4273550"/>
            <a:ext cx="747712" cy="817563"/>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7030A0"/>
                </a:solidFill>
                <a:latin typeface="HGPｺﾞｼｯｸE" panose="020B0900000000000000" pitchFamily="50" charset="-128"/>
                <a:ea typeface="HGPｺﾞｼｯｸE" panose="020B0900000000000000" pitchFamily="50" charset="-128"/>
              </a:rPr>
              <a:t>生野</a:t>
            </a:r>
            <a:endParaRPr kumimoji="1" lang="en-US" altLang="ja-JP" sz="2357" dirty="0">
              <a:solidFill>
                <a:srgbClr val="7030A0"/>
              </a:solidFill>
              <a:latin typeface="HGPｺﾞｼｯｸE" panose="020B0900000000000000" pitchFamily="50" charset="-128"/>
              <a:ea typeface="HGPｺﾞｼｯｸE" panose="020B0900000000000000" pitchFamily="50" charset="-128"/>
            </a:endParaRPr>
          </a:p>
        </p:txBody>
      </p:sp>
      <p:pic>
        <p:nvPicPr>
          <p:cNvPr id="29713" name="図 22" descr="アクセサリ が含まれている画像&#10;&#10;自動的に生成された説明">
            <a:extLst>
              <a:ext uri="{FF2B5EF4-FFF2-40B4-BE49-F238E27FC236}">
                <a16:creationId xmlns:a16="http://schemas.microsoft.com/office/drawing/2014/main" id="{7DA09650-A58B-4DA7-8350-53A3DB7F3BB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b="65150"/>
          <a:stretch>
            <a:fillRect/>
          </a:stretch>
        </p:blipFill>
        <p:spPr bwMode="auto">
          <a:xfrm>
            <a:off x="0" y="-66675"/>
            <a:ext cx="9144000"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4" name="図 31">
            <a:extLst>
              <a:ext uri="{FF2B5EF4-FFF2-40B4-BE49-F238E27FC236}">
                <a16:creationId xmlns:a16="http://schemas.microsoft.com/office/drawing/2014/main" id="{8DD7090C-A27D-4114-948F-4290C51C056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8263" y="-122238"/>
            <a:ext cx="10699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a:extLst>
              <a:ext uri="{FF2B5EF4-FFF2-40B4-BE49-F238E27FC236}">
                <a16:creationId xmlns:a16="http://schemas.microsoft.com/office/drawing/2014/main" id="{245EAD36-FE69-49F6-A149-848272696D25}"/>
              </a:ext>
            </a:extLst>
          </p:cNvPr>
          <p:cNvSpPr>
            <a:spLocks noGrp="1"/>
          </p:cNvSpPr>
          <p:nvPr>
            <p:ph type="sldNum" sz="quarter" idx="12"/>
          </p:nvPr>
        </p:nvSpPr>
        <p:spPr>
          <a:xfrm>
            <a:off x="6732662" y="6346825"/>
            <a:ext cx="2057400" cy="365125"/>
          </a:xfrm>
        </p:spPr>
        <p:txBody>
          <a:bodyPr/>
          <a:lstStyle/>
          <a:p>
            <a:pPr>
              <a:defRPr/>
            </a:pPr>
            <a:fld id="{236A9C3A-19F0-4CF6-BCF6-0F138C9D0154}" type="slidenum">
              <a:rPr lang="ja-JP" altLang="en-US"/>
              <a:pPr>
                <a:defRPr/>
              </a:pPr>
              <a:t>24</a:t>
            </a:fld>
            <a:endParaRPr lang="ja-JP" altLang="en-US"/>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3FAB81FC-2DB1-4E51-AC98-6F1B17753B3C}"/>
              </a:ext>
            </a:extLst>
          </p:cNvPr>
          <p:cNvSpPr txBox="1"/>
          <p:nvPr/>
        </p:nvSpPr>
        <p:spPr>
          <a:xfrm>
            <a:off x="3990975" y="5340350"/>
            <a:ext cx="4991100" cy="454025"/>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FF0000"/>
                </a:solidFill>
                <a:latin typeface="HGPｺﾞｼｯｸE" panose="020B0900000000000000" pitchFamily="50" charset="-128"/>
                <a:ea typeface="HGPｺﾞｼｯｸE" panose="020B0900000000000000" pitchFamily="50" charset="-128"/>
              </a:rPr>
              <a:t>銭湯に多様性があると考えられたため</a:t>
            </a:r>
            <a:endParaRPr kumimoji="1" lang="en-US" altLang="ja-JP" sz="2357" dirty="0">
              <a:solidFill>
                <a:srgbClr val="FF0000"/>
              </a:solidFill>
              <a:latin typeface="HGPｺﾞｼｯｸE" panose="020B0900000000000000" pitchFamily="50" charset="-128"/>
              <a:ea typeface="HGPｺﾞｼｯｸE" panose="020B0900000000000000" pitchFamily="50" charset="-128"/>
            </a:endParaRPr>
          </a:p>
        </p:txBody>
      </p:sp>
      <p:sp>
        <p:nvSpPr>
          <p:cNvPr id="14" name="テキスト ボックス 13">
            <a:extLst>
              <a:ext uri="{FF2B5EF4-FFF2-40B4-BE49-F238E27FC236}">
                <a16:creationId xmlns:a16="http://schemas.microsoft.com/office/drawing/2014/main" id="{EAF2EA8C-9433-4A2D-8E29-FE5A4DEB1494}"/>
              </a:ext>
            </a:extLst>
          </p:cNvPr>
          <p:cNvSpPr txBox="1"/>
          <p:nvPr/>
        </p:nvSpPr>
        <p:spPr>
          <a:xfrm>
            <a:off x="3897313" y="2489200"/>
            <a:ext cx="1035050" cy="390525"/>
          </a:xfrm>
          <a:prstGeom prst="rect">
            <a:avLst/>
          </a:prstGeom>
          <a:noFill/>
        </p:spPr>
        <p:txBody>
          <a:bodyPr>
            <a:spAutoFit/>
          </a:bodyPr>
          <a:lstStyle/>
          <a:p>
            <a:pPr defTabSz="489844" eaLnBrk="1" fontAlgn="auto" hangingPunct="1">
              <a:spcBef>
                <a:spcPts val="0"/>
              </a:spcBef>
              <a:spcAft>
                <a:spcPts val="0"/>
              </a:spcAft>
              <a:defRPr/>
            </a:pPr>
            <a:r>
              <a:rPr kumimoji="1" lang="ja-JP" altLang="en-US" sz="1929" dirty="0">
                <a:solidFill>
                  <a:prstClr val="black"/>
                </a:solidFill>
                <a:latin typeface="HGPｺﾞｼｯｸE" panose="020B0900000000000000" pitchFamily="50" charset="-128"/>
                <a:ea typeface="HGPｺﾞｼｯｸE" panose="020B0900000000000000" pitchFamily="50" charset="-128"/>
              </a:rPr>
              <a:t>西成区</a:t>
            </a:r>
            <a:endParaRPr kumimoji="1" lang="en-US" altLang="ja-JP" sz="1929" dirty="0">
              <a:solidFill>
                <a:prstClr val="black"/>
              </a:solidFill>
              <a:latin typeface="HGPｺﾞｼｯｸE" panose="020B0900000000000000" pitchFamily="50" charset="-128"/>
              <a:ea typeface="HGPｺﾞｼｯｸE" panose="020B0900000000000000" pitchFamily="50" charset="-128"/>
            </a:endParaRPr>
          </a:p>
        </p:txBody>
      </p:sp>
      <p:pic>
        <p:nvPicPr>
          <p:cNvPr id="30724" name="図 11" descr="テキスト, 地図 が含まれている画像&#10;&#10;自動的に生成された説明">
            <a:extLst>
              <a:ext uri="{FF2B5EF4-FFF2-40B4-BE49-F238E27FC236}">
                <a16:creationId xmlns:a16="http://schemas.microsoft.com/office/drawing/2014/main" id="{B280E844-0090-4E2B-ADE2-AC3DD46544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78038"/>
            <a:ext cx="380365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楕円 16">
            <a:extLst>
              <a:ext uri="{FF2B5EF4-FFF2-40B4-BE49-F238E27FC236}">
                <a16:creationId xmlns:a16="http://schemas.microsoft.com/office/drawing/2014/main" id="{09D90562-2DE4-442E-A898-AE156BAC8AB1}"/>
              </a:ext>
            </a:extLst>
          </p:cNvPr>
          <p:cNvSpPr/>
          <p:nvPr/>
        </p:nvSpPr>
        <p:spPr>
          <a:xfrm>
            <a:off x="1200150" y="4681538"/>
            <a:ext cx="747713" cy="747712"/>
          </a:xfrm>
          <a:prstGeom prst="ellipse">
            <a:avLst/>
          </a:prstGeom>
          <a:solidFill>
            <a:srgbClr val="FF0000">
              <a:alpha val="40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FF0000"/>
              </a:solidFill>
            </a:endParaRPr>
          </a:p>
        </p:txBody>
      </p:sp>
      <p:sp>
        <p:nvSpPr>
          <p:cNvPr id="18" name="楕円 17">
            <a:extLst>
              <a:ext uri="{FF2B5EF4-FFF2-40B4-BE49-F238E27FC236}">
                <a16:creationId xmlns:a16="http://schemas.microsoft.com/office/drawing/2014/main" id="{E71F4C46-6DCE-4DA8-A2E9-8D60057F49FA}"/>
              </a:ext>
            </a:extLst>
          </p:cNvPr>
          <p:cNvSpPr/>
          <p:nvPr/>
        </p:nvSpPr>
        <p:spPr>
          <a:xfrm>
            <a:off x="2014538" y="4321175"/>
            <a:ext cx="735012" cy="735013"/>
          </a:xfrm>
          <a:prstGeom prst="ellipse">
            <a:avLst/>
          </a:prstGeom>
          <a:solidFill>
            <a:srgbClr val="7030A0">
              <a:alpha val="40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7030A0"/>
              </a:solidFill>
            </a:endParaRPr>
          </a:p>
        </p:txBody>
      </p:sp>
      <p:sp>
        <p:nvSpPr>
          <p:cNvPr id="21" name="テキスト ボックス 20">
            <a:extLst>
              <a:ext uri="{FF2B5EF4-FFF2-40B4-BE49-F238E27FC236}">
                <a16:creationId xmlns:a16="http://schemas.microsoft.com/office/drawing/2014/main" id="{B86AC813-843A-4FAA-9C7B-B2EFCC71B4A1}"/>
              </a:ext>
            </a:extLst>
          </p:cNvPr>
          <p:cNvSpPr txBox="1"/>
          <p:nvPr/>
        </p:nvSpPr>
        <p:spPr>
          <a:xfrm>
            <a:off x="4529138" y="2919413"/>
            <a:ext cx="687387" cy="422275"/>
          </a:xfrm>
          <a:prstGeom prst="rect">
            <a:avLst/>
          </a:prstGeom>
          <a:noFill/>
        </p:spPr>
        <p:txBody>
          <a:bodyPr>
            <a:spAutoFit/>
          </a:bodyPr>
          <a:lstStyle/>
          <a:p>
            <a:pPr defTabSz="489844" eaLnBrk="1" fontAlgn="auto" hangingPunct="1">
              <a:spcBef>
                <a:spcPts val="0"/>
              </a:spcBef>
              <a:spcAft>
                <a:spcPts val="0"/>
              </a:spcAft>
              <a:defRPr/>
            </a:pPr>
            <a:r>
              <a:rPr kumimoji="1" lang="ja-JP" altLang="en-US" sz="1071" dirty="0">
                <a:solidFill>
                  <a:prstClr val="black"/>
                </a:solidFill>
                <a:latin typeface="HGPｺﾞｼｯｸE" panose="020B0900000000000000" pitchFamily="50" charset="-128"/>
                <a:ea typeface="HGPｺﾞｼｯｸE" panose="020B0900000000000000" pitchFamily="50" charset="-128"/>
              </a:rPr>
              <a:t>銭湯数・・</a:t>
            </a:r>
            <a:endParaRPr kumimoji="1" lang="en-US" altLang="ja-JP" sz="1071" dirty="0">
              <a:solidFill>
                <a:prstClr val="black"/>
              </a:solidFill>
              <a:latin typeface="HGPｺﾞｼｯｸE" panose="020B0900000000000000" pitchFamily="50" charset="-128"/>
              <a:ea typeface="HGPｺﾞｼｯｸE" panose="020B0900000000000000" pitchFamily="50" charset="-128"/>
            </a:endParaRPr>
          </a:p>
        </p:txBody>
      </p:sp>
      <p:sp>
        <p:nvSpPr>
          <p:cNvPr id="22" name="テキスト ボックス 21">
            <a:extLst>
              <a:ext uri="{FF2B5EF4-FFF2-40B4-BE49-F238E27FC236}">
                <a16:creationId xmlns:a16="http://schemas.microsoft.com/office/drawing/2014/main" id="{B20FF1C2-CD5B-495E-9125-D63B2F5798FA}"/>
              </a:ext>
            </a:extLst>
          </p:cNvPr>
          <p:cNvSpPr txBox="1"/>
          <p:nvPr/>
        </p:nvSpPr>
        <p:spPr>
          <a:xfrm>
            <a:off x="6796088" y="2984500"/>
            <a:ext cx="912812" cy="257175"/>
          </a:xfrm>
          <a:prstGeom prst="rect">
            <a:avLst/>
          </a:prstGeom>
          <a:noFill/>
        </p:spPr>
        <p:txBody>
          <a:bodyPr>
            <a:spAutoFit/>
          </a:bodyPr>
          <a:lstStyle/>
          <a:p>
            <a:pPr defTabSz="489844" eaLnBrk="1" fontAlgn="auto" hangingPunct="1">
              <a:spcBef>
                <a:spcPts val="0"/>
              </a:spcBef>
              <a:spcAft>
                <a:spcPts val="0"/>
              </a:spcAft>
              <a:defRPr/>
            </a:pPr>
            <a:r>
              <a:rPr kumimoji="1" lang="ja-JP" altLang="en-US" sz="1071" dirty="0">
                <a:solidFill>
                  <a:prstClr val="black"/>
                </a:solidFill>
                <a:latin typeface="HGPｺﾞｼｯｸE" panose="020B0900000000000000" pitchFamily="50" charset="-128"/>
                <a:ea typeface="HGPｺﾞｼｯｸE" panose="020B0900000000000000" pitchFamily="50" charset="-128"/>
              </a:rPr>
              <a:t>銭湯密度・・</a:t>
            </a:r>
            <a:endParaRPr kumimoji="1" lang="en-US" altLang="ja-JP" sz="1071" dirty="0">
              <a:solidFill>
                <a:prstClr val="black"/>
              </a:solidFill>
              <a:latin typeface="HGPｺﾞｼｯｸE" panose="020B0900000000000000" pitchFamily="50" charset="-128"/>
              <a:ea typeface="HGPｺﾞｼｯｸE" panose="020B0900000000000000" pitchFamily="50" charset="-128"/>
            </a:endParaRPr>
          </a:p>
        </p:txBody>
      </p:sp>
      <p:sp>
        <p:nvSpPr>
          <p:cNvPr id="25" name="テキスト ボックス 24">
            <a:extLst>
              <a:ext uri="{FF2B5EF4-FFF2-40B4-BE49-F238E27FC236}">
                <a16:creationId xmlns:a16="http://schemas.microsoft.com/office/drawing/2014/main" id="{107D9566-61FD-4DCF-AD22-502D6480971C}"/>
              </a:ext>
            </a:extLst>
          </p:cNvPr>
          <p:cNvSpPr txBox="1"/>
          <p:nvPr/>
        </p:nvSpPr>
        <p:spPr>
          <a:xfrm>
            <a:off x="5426075" y="2767013"/>
            <a:ext cx="1449388" cy="587375"/>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HGPｺﾞｼｯｸE" panose="020B0900000000000000" pitchFamily="50" charset="-128"/>
                <a:ea typeface="HGPｺﾞｼｯｸE" panose="020B0900000000000000" pitchFamily="50" charset="-128"/>
              </a:rPr>
              <a:t>第</a:t>
            </a:r>
            <a:r>
              <a:rPr kumimoji="1" lang="en-US" altLang="ja-JP" sz="3214" dirty="0">
                <a:solidFill>
                  <a:srgbClr val="FF0000"/>
                </a:solidFill>
                <a:latin typeface="HGPｺﾞｼｯｸE" panose="020B0900000000000000" pitchFamily="50" charset="-128"/>
                <a:ea typeface="HGPｺﾞｼｯｸE" panose="020B0900000000000000" pitchFamily="50" charset="-128"/>
              </a:rPr>
              <a:t>2</a:t>
            </a:r>
            <a:r>
              <a:rPr kumimoji="1" lang="ja-JP" altLang="en-US" sz="3214" dirty="0">
                <a:solidFill>
                  <a:srgbClr val="FF0000"/>
                </a:solidFill>
                <a:latin typeface="HGPｺﾞｼｯｸE" panose="020B0900000000000000" pitchFamily="50" charset="-128"/>
                <a:ea typeface="HGPｺﾞｼｯｸE" panose="020B0900000000000000" pitchFamily="50" charset="-128"/>
              </a:rPr>
              <a:t>位</a:t>
            </a:r>
            <a:endParaRPr kumimoji="1" lang="en-US" altLang="ja-JP" sz="3214" dirty="0">
              <a:solidFill>
                <a:srgbClr val="FF0000"/>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F7A6B301-6D8D-450C-B714-51DBD5000D85}"/>
              </a:ext>
            </a:extLst>
          </p:cNvPr>
          <p:cNvSpPr txBox="1"/>
          <p:nvPr/>
        </p:nvSpPr>
        <p:spPr>
          <a:xfrm>
            <a:off x="7596188" y="2736850"/>
            <a:ext cx="1385887" cy="587375"/>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HGPｺﾞｼｯｸE" panose="020B0900000000000000" pitchFamily="50" charset="-128"/>
                <a:ea typeface="HGPｺﾞｼｯｸE" panose="020B0900000000000000" pitchFamily="50" charset="-128"/>
              </a:rPr>
              <a:t>第</a:t>
            </a:r>
            <a:r>
              <a:rPr kumimoji="1" lang="en-US" altLang="ja-JP" sz="3214" dirty="0">
                <a:solidFill>
                  <a:srgbClr val="FF0000"/>
                </a:solidFill>
                <a:latin typeface="HGPｺﾞｼｯｸE" panose="020B0900000000000000" pitchFamily="50" charset="-128"/>
                <a:ea typeface="HGPｺﾞｼｯｸE" panose="020B0900000000000000" pitchFamily="50" charset="-128"/>
              </a:rPr>
              <a:t>2</a:t>
            </a:r>
            <a:r>
              <a:rPr kumimoji="1" lang="ja-JP" altLang="en-US" sz="3214" dirty="0">
                <a:solidFill>
                  <a:srgbClr val="FF0000"/>
                </a:solidFill>
                <a:latin typeface="HGPｺﾞｼｯｸE" panose="020B0900000000000000" pitchFamily="50" charset="-128"/>
                <a:ea typeface="HGPｺﾞｼｯｸE" panose="020B0900000000000000" pitchFamily="50" charset="-128"/>
              </a:rPr>
              <a:t>位</a:t>
            </a:r>
            <a:endParaRPr kumimoji="1" lang="en-US" altLang="ja-JP" sz="3214" dirty="0">
              <a:solidFill>
                <a:srgbClr val="FF0000"/>
              </a:solidFill>
              <a:latin typeface="HGPｺﾞｼｯｸE" panose="020B0900000000000000" pitchFamily="50" charset="-128"/>
              <a:ea typeface="HGPｺﾞｼｯｸE" panose="020B0900000000000000" pitchFamily="50" charset="-128"/>
            </a:endParaRPr>
          </a:p>
        </p:txBody>
      </p:sp>
      <p:sp>
        <p:nvSpPr>
          <p:cNvPr id="27" name="テキスト ボックス 26">
            <a:extLst>
              <a:ext uri="{FF2B5EF4-FFF2-40B4-BE49-F238E27FC236}">
                <a16:creationId xmlns:a16="http://schemas.microsoft.com/office/drawing/2014/main" id="{994C22ED-86A9-4F9F-8272-84BFED3855A7}"/>
              </a:ext>
            </a:extLst>
          </p:cNvPr>
          <p:cNvSpPr txBox="1"/>
          <p:nvPr/>
        </p:nvSpPr>
        <p:spPr>
          <a:xfrm>
            <a:off x="4325938" y="3441700"/>
            <a:ext cx="4151312" cy="685800"/>
          </a:xfrm>
          <a:prstGeom prst="rect">
            <a:avLst/>
          </a:prstGeom>
          <a:noFill/>
        </p:spPr>
        <p:txBody>
          <a:bodyPr>
            <a:spAutoFit/>
          </a:bodyPr>
          <a:lstStyle/>
          <a:p>
            <a:pPr defTabSz="489844" eaLnBrk="1" fontAlgn="auto" hangingPunct="1">
              <a:spcBef>
                <a:spcPts val="0"/>
              </a:spcBef>
              <a:spcAft>
                <a:spcPts val="0"/>
              </a:spcAft>
              <a:defRPr/>
            </a:pPr>
            <a:r>
              <a:rPr kumimoji="1" lang="ja-JP" altLang="en-US" sz="1286" dirty="0">
                <a:solidFill>
                  <a:prstClr val="black"/>
                </a:solidFill>
                <a:latin typeface="HGPｺﾞｼｯｸE" panose="020B0900000000000000" pitchFamily="50" charset="-128"/>
                <a:ea typeface="HGPｺﾞｼｯｸE" panose="020B0900000000000000" pitchFamily="50" charset="-128"/>
              </a:rPr>
              <a:t>今回の対象地区は銭湯密度一位の生野区ではないものの局所的に銭湯が密集しているところがあり、また商店街、町工場、飲食店など様々な施設がある</a:t>
            </a:r>
            <a:endParaRPr kumimoji="1" lang="en-US" altLang="ja-JP" sz="1286" dirty="0">
              <a:solidFill>
                <a:prstClr val="black"/>
              </a:solidFill>
              <a:latin typeface="HGPｺﾞｼｯｸE" panose="020B0900000000000000" pitchFamily="50" charset="-128"/>
              <a:ea typeface="HGPｺﾞｼｯｸE" panose="020B0900000000000000" pitchFamily="50" charset="-128"/>
            </a:endParaRPr>
          </a:p>
        </p:txBody>
      </p:sp>
      <p:sp>
        <p:nvSpPr>
          <p:cNvPr id="28" name="テキスト ボックス 27">
            <a:extLst>
              <a:ext uri="{FF2B5EF4-FFF2-40B4-BE49-F238E27FC236}">
                <a16:creationId xmlns:a16="http://schemas.microsoft.com/office/drawing/2014/main" id="{25B3CAFB-0A50-46ED-9C48-248890A11F7B}"/>
              </a:ext>
            </a:extLst>
          </p:cNvPr>
          <p:cNvSpPr txBox="1"/>
          <p:nvPr/>
        </p:nvSpPr>
        <p:spPr>
          <a:xfrm>
            <a:off x="5319713" y="2033588"/>
            <a:ext cx="2724150" cy="388937"/>
          </a:xfrm>
          <a:prstGeom prst="rect">
            <a:avLst/>
          </a:prstGeom>
          <a:noFill/>
        </p:spPr>
        <p:txBody>
          <a:bodyPr wrap="none">
            <a:spAutoFit/>
          </a:bodyPr>
          <a:lstStyle/>
          <a:p>
            <a:pPr defTabSz="489844" eaLnBrk="1" fontAlgn="auto" hangingPunct="1">
              <a:spcBef>
                <a:spcPts val="0"/>
              </a:spcBef>
              <a:spcAft>
                <a:spcPts val="0"/>
              </a:spcAft>
              <a:defRPr/>
            </a:pPr>
            <a:r>
              <a:rPr kumimoji="1" lang="ja-JP" altLang="en-US" sz="1929" dirty="0">
                <a:solidFill>
                  <a:prstClr val="black"/>
                </a:solidFill>
                <a:latin typeface="HGPｺﾞｼｯｸE" panose="020B0900000000000000" pitchFamily="50" charset="-128"/>
                <a:ea typeface="HGPｺﾞｼｯｸE" panose="020B0900000000000000" pitchFamily="50" charset="-128"/>
              </a:rPr>
              <a:t>・調査地区を選んだ理由</a:t>
            </a:r>
          </a:p>
        </p:txBody>
      </p:sp>
      <p:sp>
        <p:nvSpPr>
          <p:cNvPr id="29" name="矢印: 下 28">
            <a:extLst>
              <a:ext uri="{FF2B5EF4-FFF2-40B4-BE49-F238E27FC236}">
                <a16:creationId xmlns:a16="http://schemas.microsoft.com/office/drawing/2014/main" id="{5482268A-FB02-42C7-BBD3-A95616F0C5E2}"/>
              </a:ext>
            </a:extLst>
          </p:cNvPr>
          <p:cNvSpPr/>
          <p:nvPr/>
        </p:nvSpPr>
        <p:spPr>
          <a:xfrm>
            <a:off x="6008688" y="4243388"/>
            <a:ext cx="950912" cy="890587"/>
          </a:xfrm>
          <a:prstGeom prst="down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r>
              <a:rPr kumimoji="1" lang="ja-JP" altLang="en-US" sz="964" dirty="0">
                <a:solidFill>
                  <a:prstClr val="white"/>
                </a:solidFill>
              </a:rPr>
              <a:t>Ｚ</a:t>
            </a:r>
          </a:p>
        </p:txBody>
      </p:sp>
      <p:sp>
        <p:nvSpPr>
          <p:cNvPr id="30" name="正方形/長方形 29">
            <a:extLst>
              <a:ext uri="{FF2B5EF4-FFF2-40B4-BE49-F238E27FC236}">
                <a16:creationId xmlns:a16="http://schemas.microsoft.com/office/drawing/2014/main" id="{0FF3ABC6-9514-47BB-A666-937BCA5AE456}"/>
              </a:ext>
            </a:extLst>
          </p:cNvPr>
          <p:cNvSpPr/>
          <p:nvPr/>
        </p:nvSpPr>
        <p:spPr>
          <a:xfrm>
            <a:off x="161925" y="5546725"/>
            <a:ext cx="1366838" cy="32067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r>
              <a:rPr kumimoji="1" lang="en-US" altLang="ja-JP" sz="964" dirty="0">
                <a:solidFill>
                  <a:sysClr val="windowText" lastClr="000000"/>
                </a:solidFill>
              </a:rPr>
              <a:t>Google</a:t>
            </a:r>
            <a:r>
              <a:rPr kumimoji="1" lang="ja-JP" altLang="en-US" sz="964" dirty="0">
                <a:solidFill>
                  <a:sysClr val="windowText" lastClr="000000"/>
                </a:solidFill>
              </a:rPr>
              <a:t>マップより作成</a:t>
            </a:r>
          </a:p>
        </p:txBody>
      </p:sp>
      <p:sp>
        <p:nvSpPr>
          <p:cNvPr id="31" name="テキスト ボックス 30">
            <a:extLst>
              <a:ext uri="{FF2B5EF4-FFF2-40B4-BE49-F238E27FC236}">
                <a16:creationId xmlns:a16="http://schemas.microsoft.com/office/drawing/2014/main" id="{02E60510-C3A2-4ACC-A6A9-B5B7E20774BE}"/>
              </a:ext>
            </a:extLst>
          </p:cNvPr>
          <p:cNvSpPr txBox="1"/>
          <p:nvPr/>
        </p:nvSpPr>
        <p:spPr>
          <a:xfrm>
            <a:off x="1333500" y="4646613"/>
            <a:ext cx="747713" cy="817562"/>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FF0000"/>
                </a:solidFill>
                <a:latin typeface="HGPｺﾞｼｯｸE" panose="020B0900000000000000" pitchFamily="50" charset="-128"/>
                <a:ea typeface="HGPｺﾞｼｯｸE" panose="020B0900000000000000" pitchFamily="50" charset="-128"/>
              </a:rPr>
              <a:t>西成</a:t>
            </a:r>
            <a:endParaRPr kumimoji="1" lang="en-US" altLang="ja-JP" sz="2357" dirty="0">
              <a:solidFill>
                <a:srgbClr val="FF0000"/>
              </a:solidFill>
              <a:latin typeface="HGPｺﾞｼｯｸE" panose="020B0900000000000000" pitchFamily="50" charset="-128"/>
              <a:ea typeface="HGPｺﾞｼｯｸE" panose="020B0900000000000000" pitchFamily="50" charset="-128"/>
            </a:endParaRPr>
          </a:p>
        </p:txBody>
      </p:sp>
      <p:sp>
        <p:nvSpPr>
          <p:cNvPr id="33" name="テキスト ボックス 32">
            <a:extLst>
              <a:ext uri="{FF2B5EF4-FFF2-40B4-BE49-F238E27FC236}">
                <a16:creationId xmlns:a16="http://schemas.microsoft.com/office/drawing/2014/main" id="{8758CDBA-2BBD-4ED2-A1CF-CAB24E6A3693}"/>
              </a:ext>
            </a:extLst>
          </p:cNvPr>
          <p:cNvSpPr txBox="1"/>
          <p:nvPr/>
        </p:nvSpPr>
        <p:spPr>
          <a:xfrm>
            <a:off x="2144713" y="4273550"/>
            <a:ext cx="747712" cy="817563"/>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7030A0"/>
                </a:solidFill>
                <a:latin typeface="HGPｺﾞｼｯｸE" panose="020B0900000000000000" pitchFamily="50" charset="-128"/>
                <a:ea typeface="HGPｺﾞｼｯｸE" panose="020B0900000000000000" pitchFamily="50" charset="-128"/>
              </a:rPr>
              <a:t>生野</a:t>
            </a:r>
            <a:endParaRPr kumimoji="1" lang="en-US" altLang="ja-JP" sz="2357" dirty="0">
              <a:solidFill>
                <a:srgbClr val="7030A0"/>
              </a:solidFill>
              <a:latin typeface="HGPｺﾞｼｯｸE" panose="020B0900000000000000" pitchFamily="50" charset="-128"/>
              <a:ea typeface="HGPｺﾞｼｯｸE" panose="020B0900000000000000" pitchFamily="50" charset="-128"/>
            </a:endParaRPr>
          </a:p>
        </p:txBody>
      </p:sp>
      <p:pic>
        <p:nvPicPr>
          <p:cNvPr id="30737" name="図 22" descr="アクセサリ が含まれている画像&#10;&#10;自動的に生成された説明">
            <a:extLst>
              <a:ext uri="{FF2B5EF4-FFF2-40B4-BE49-F238E27FC236}">
                <a16:creationId xmlns:a16="http://schemas.microsoft.com/office/drawing/2014/main" id="{B64E34B9-2EB6-43FF-B538-2DA6EB8022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65150"/>
          <a:stretch>
            <a:fillRect/>
          </a:stretch>
        </p:blipFill>
        <p:spPr bwMode="auto">
          <a:xfrm>
            <a:off x="0" y="-66675"/>
            <a:ext cx="9144000"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8" name="図 31">
            <a:extLst>
              <a:ext uri="{FF2B5EF4-FFF2-40B4-BE49-F238E27FC236}">
                <a16:creationId xmlns:a16="http://schemas.microsoft.com/office/drawing/2014/main" id="{2DA5EFD9-1DEF-47A1-BE06-475B5CC314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4733" t="42624" r="13571" b="34602"/>
          <a:stretch>
            <a:fillRect/>
          </a:stretch>
        </p:blipFill>
        <p:spPr bwMode="auto">
          <a:xfrm>
            <a:off x="7688263" y="-122238"/>
            <a:ext cx="10699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吹き出し: 線 19">
            <a:extLst>
              <a:ext uri="{FF2B5EF4-FFF2-40B4-BE49-F238E27FC236}">
                <a16:creationId xmlns:a16="http://schemas.microsoft.com/office/drawing/2014/main" id="{6A0BDB16-D86F-46FA-953B-954E8766A93D}"/>
              </a:ext>
            </a:extLst>
          </p:cNvPr>
          <p:cNvSpPr/>
          <p:nvPr/>
        </p:nvSpPr>
        <p:spPr>
          <a:xfrm>
            <a:off x="7631113" y="906463"/>
            <a:ext cx="1368425" cy="962025"/>
          </a:xfrm>
          <a:prstGeom prst="borderCallout1">
            <a:avLst>
              <a:gd name="adj1" fmla="val 103274"/>
              <a:gd name="adj2" fmla="val 21075"/>
              <a:gd name="adj3" fmla="val 215590"/>
              <a:gd name="adj4" fmla="val -30875"/>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フォントのバランスが悪い</a:t>
            </a:r>
          </a:p>
        </p:txBody>
      </p:sp>
      <p:sp>
        <p:nvSpPr>
          <p:cNvPr id="24" name="吹き出し: 線 23">
            <a:extLst>
              <a:ext uri="{FF2B5EF4-FFF2-40B4-BE49-F238E27FC236}">
                <a16:creationId xmlns:a16="http://schemas.microsoft.com/office/drawing/2014/main" id="{50825774-B471-4AD0-A32F-03B391033B19}"/>
              </a:ext>
            </a:extLst>
          </p:cNvPr>
          <p:cNvSpPr/>
          <p:nvPr/>
        </p:nvSpPr>
        <p:spPr>
          <a:xfrm>
            <a:off x="3730625" y="1065213"/>
            <a:ext cx="1368425" cy="962025"/>
          </a:xfrm>
          <a:prstGeom prst="borderCallout1">
            <a:avLst>
              <a:gd name="adj1" fmla="val 103274"/>
              <a:gd name="adj2" fmla="val 21075"/>
              <a:gd name="adj3" fmla="val 155758"/>
              <a:gd name="adj4" fmla="val 47990"/>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どこを指すのか不明</a:t>
            </a:r>
          </a:p>
        </p:txBody>
      </p:sp>
      <p:sp>
        <p:nvSpPr>
          <p:cNvPr id="34" name="吹き出し: 線 33">
            <a:extLst>
              <a:ext uri="{FF2B5EF4-FFF2-40B4-BE49-F238E27FC236}">
                <a16:creationId xmlns:a16="http://schemas.microsoft.com/office/drawing/2014/main" id="{77D45341-D4E8-4D7F-8BE6-52F048191485}"/>
              </a:ext>
            </a:extLst>
          </p:cNvPr>
          <p:cNvSpPr/>
          <p:nvPr/>
        </p:nvSpPr>
        <p:spPr>
          <a:xfrm>
            <a:off x="2074863" y="5386388"/>
            <a:ext cx="1368425" cy="962025"/>
          </a:xfrm>
          <a:prstGeom prst="borderCallout1">
            <a:avLst>
              <a:gd name="adj1" fmla="val 65285"/>
              <a:gd name="adj2" fmla="val -980"/>
              <a:gd name="adj3" fmla="val 29446"/>
              <a:gd name="adj4" fmla="val -40232"/>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サイズが</a:t>
            </a:r>
            <a:r>
              <a:rPr kumimoji="1" lang="en-US" altLang="ja-JP" kern="0" dirty="0">
                <a:solidFill>
                  <a:prstClr val="white"/>
                </a:solidFill>
                <a:latin typeface="Franklin Gothic Book" panose="020B0503020102020204"/>
                <a:ea typeface="メイリオ" panose="020B0604030504040204" pitchFamily="50" charset="-128"/>
              </a:rPr>
              <a:t/>
            </a:r>
            <a:br>
              <a:rPr kumimoji="1" lang="en-US" altLang="ja-JP" kern="0" dirty="0">
                <a:solidFill>
                  <a:prstClr val="white"/>
                </a:solidFill>
                <a:latin typeface="Franklin Gothic Book" panose="020B0503020102020204"/>
                <a:ea typeface="メイリオ" panose="020B0604030504040204" pitchFamily="50" charset="-128"/>
              </a:rPr>
            </a:br>
            <a:r>
              <a:rPr kumimoji="1" lang="ja-JP" altLang="en-US" kern="0" dirty="0">
                <a:solidFill>
                  <a:prstClr val="white"/>
                </a:solidFill>
                <a:latin typeface="Franklin Gothic Book" panose="020B0503020102020204"/>
                <a:ea typeface="メイリオ" panose="020B0604030504040204" pitchFamily="50" charset="-128"/>
              </a:rPr>
              <a:t>合ってない</a:t>
            </a:r>
          </a:p>
        </p:txBody>
      </p:sp>
      <p:sp>
        <p:nvSpPr>
          <p:cNvPr id="35" name="吹き出し: 線 34">
            <a:extLst>
              <a:ext uri="{FF2B5EF4-FFF2-40B4-BE49-F238E27FC236}">
                <a16:creationId xmlns:a16="http://schemas.microsoft.com/office/drawing/2014/main" id="{D80B8FB0-2098-4AD8-AAD3-71EB542DC0DB}"/>
              </a:ext>
            </a:extLst>
          </p:cNvPr>
          <p:cNvSpPr/>
          <p:nvPr/>
        </p:nvSpPr>
        <p:spPr>
          <a:xfrm>
            <a:off x="677863" y="1522413"/>
            <a:ext cx="1366837" cy="963612"/>
          </a:xfrm>
          <a:prstGeom prst="borderCallout1">
            <a:avLst>
              <a:gd name="adj1" fmla="val 65285"/>
              <a:gd name="adj2" fmla="val -980"/>
              <a:gd name="adj3" fmla="val 58887"/>
              <a:gd name="adj4" fmla="val -31543"/>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画像の</a:t>
            </a:r>
            <a:r>
              <a:rPr kumimoji="1" lang="en-US" altLang="ja-JP" kern="0" dirty="0">
                <a:solidFill>
                  <a:prstClr val="white"/>
                </a:solidFill>
                <a:latin typeface="Franklin Gothic Book" panose="020B0503020102020204"/>
                <a:ea typeface="メイリオ" panose="020B0604030504040204" pitchFamily="50" charset="-128"/>
              </a:rPr>
              <a:t/>
            </a:r>
            <a:br>
              <a:rPr kumimoji="1" lang="en-US" altLang="ja-JP" kern="0" dirty="0">
                <a:solidFill>
                  <a:prstClr val="white"/>
                </a:solidFill>
                <a:latin typeface="Franklin Gothic Book" panose="020B0503020102020204"/>
                <a:ea typeface="メイリオ" panose="020B0604030504040204" pitchFamily="50" charset="-128"/>
              </a:rPr>
            </a:br>
            <a:r>
              <a:rPr kumimoji="1" lang="ja-JP" altLang="en-US" kern="0" dirty="0">
                <a:solidFill>
                  <a:prstClr val="white"/>
                </a:solidFill>
                <a:latin typeface="Franklin Gothic Book" panose="020B0503020102020204"/>
                <a:ea typeface="メイリオ" panose="020B0604030504040204" pitchFamily="50" charset="-128"/>
              </a:rPr>
              <a:t>「収まり」が悪い</a:t>
            </a:r>
          </a:p>
        </p:txBody>
      </p:sp>
      <p:sp>
        <p:nvSpPr>
          <p:cNvPr id="36" name="吹き出し: 線 35">
            <a:extLst>
              <a:ext uri="{FF2B5EF4-FFF2-40B4-BE49-F238E27FC236}">
                <a16:creationId xmlns:a16="http://schemas.microsoft.com/office/drawing/2014/main" id="{CFE9E4E0-18D9-44E1-9A91-AB507828E658}"/>
              </a:ext>
            </a:extLst>
          </p:cNvPr>
          <p:cNvSpPr/>
          <p:nvPr/>
        </p:nvSpPr>
        <p:spPr>
          <a:xfrm>
            <a:off x="5394325" y="782638"/>
            <a:ext cx="1366838" cy="962025"/>
          </a:xfrm>
          <a:prstGeom prst="borderCallout1">
            <a:avLst>
              <a:gd name="adj1" fmla="val 103274"/>
              <a:gd name="adj2" fmla="val 21075"/>
              <a:gd name="adj3" fmla="val 138663"/>
              <a:gd name="adj4" fmla="val 51332"/>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タイトルが変なところにある</a:t>
            </a:r>
          </a:p>
        </p:txBody>
      </p:sp>
      <p:sp>
        <p:nvSpPr>
          <p:cNvPr id="37" name="吹き出し: 線 36">
            <a:extLst>
              <a:ext uri="{FF2B5EF4-FFF2-40B4-BE49-F238E27FC236}">
                <a16:creationId xmlns:a16="http://schemas.microsoft.com/office/drawing/2014/main" id="{55A2CF33-2136-404D-922B-F6DED82B5309}"/>
              </a:ext>
            </a:extLst>
          </p:cNvPr>
          <p:cNvSpPr/>
          <p:nvPr/>
        </p:nvSpPr>
        <p:spPr>
          <a:xfrm>
            <a:off x="4303713" y="4243388"/>
            <a:ext cx="1368425" cy="963612"/>
          </a:xfrm>
          <a:prstGeom prst="borderCallout1">
            <a:avLst>
              <a:gd name="adj1" fmla="val -1194"/>
              <a:gd name="adj2" fmla="val 99271"/>
              <a:gd name="adj3" fmla="val -56978"/>
              <a:gd name="adj4" fmla="val 162946"/>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srgbClr val="FF0000"/>
                </a:solidFill>
                <a:latin typeface="Franklin Gothic Book" panose="020B0503020102020204"/>
                <a:ea typeface="メイリオ" panose="020B0604030504040204" pitchFamily="50" charset="-128"/>
              </a:rPr>
              <a:t>一位</a:t>
            </a:r>
            <a:r>
              <a:rPr kumimoji="1" lang="ja-JP" altLang="en-US" kern="0" dirty="0">
                <a:solidFill>
                  <a:prstClr val="white"/>
                </a:solidFill>
                <a:latin typeface="Franklin Gothic Book" panose="020B0503020102020204"/>
                <a:ea typeface="メイリオ" panose="020B0604030504040204" pitchFamily="50" charset="-128"/>
              </a:rPr>
              <a:t>となっているので見落とす</a:t>
            </a:r>
          </a:p>
        </p:txBody>
      </p:sp>
      <p:sp>
        <p:nvSpPr>
          <p:cNvPr id="38" name="吹き出し: 線 37">
            <a:extLst>
              <a:ext uri="{FF2B5EF4-FFF2-40B4-BE49-F238E27FC236}">
                <a16:creationId xmlns:a16="http://schemas.microsoft.com/office/drawing/2014/main" id="{A666C03B-4554-428B-A81A-65FC716A7A0D}"/>
              </a:ext>
            </a:extLst>
          </p:cNvPr>
          <p:cNvSpPr/>
          <p:nvPr/>
        </p:nvSpPr>
        <p:spPr>
          <a:xfrm>
            <a:off x="7539038" y="5818188"/>
            <a:ext cx="1368425" cy="963612"/>
          </a:xfrm>
          <a:prstGeom prst="borderCallout1">
            <a:avLst>
              <a:gd name="adj1" fmla="val 28247"/>
              <a:gd name="adj2" fmla="val -3654"/>
              <a:gd name="adj3" fmla="val -945"/>
              <a:gd name="adj4" fmla="val -32879"/>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全部</a:t>
            </a:r>
            <a:r>
              <a:rPr kumimoji="1" lang="en-US" altLang="ja-JP" kern="0" dirty="0">
                <a:solidFill>
                  <a:prstClr val="white"/>
                </a:solidFill>
                <a:latin typeface="Franklin Gothic Book" panose="020B0503020102020204"/>
                <a:ea typeface="メイリオ" panose="020B0604030504040204" pitchFamily="50" charset="-128"/>
              </a:rPr>
              <a:t/>
            </a:r>
            <a:br>
              <a:rPr kumimoji="1" lang="en-US" altLang="ja-JP" kern="0" dirty="0">
                <a:solidFill>
                  <a:prstClr val="white"/>
                </a:solidFill>
                <a:latin typeface="Franklin Gothic Book" panose="020B0503020102020204"/>
                <a:ea typeface="メイリオ" panose="020B0604030504040204" pitchFamily="50" charset="-128"/>
              </a:rPr>
            </a:br>
            <a:r>
              <a:rPr kumimoji="1" lang="ja-JP" altLang="en-US" kern="0" dirty="0">
                <a:solidFill>
                  <a:prstClr val="white"/>
                </a:solidFill>
                <a:latin typeface="Franklin Gothic Book" panose="020B0503020102020204"/>
                <a:ea typeface="メイリオ" panose="020B0604030504040204" pitchFamily="50" charset="-128"/>
              </a:rPr>
              <a:t>読ませる</a:t>
            </a:r>
            <a:r>
              <a:rPr kumimoji="1" lang="en-US" altLang="ja-JP" kern="0" dirty="0">
                <a:solidFill>
                  <a:prstClr val="white"/>
                </a:solidFill>
                <a:latin typeface="Franklin Gothic Book" panose="020B0503020102020204"/>
                <a:ea typeface="メイリオ" panose="020B0604030504040204" pitchFamily="50" charset="-128"/>
              </a:rPr>
              <a:t/>
            </a:r>
            <a:br>
              <a:rPr kumimoji="1" lang="en-US" altLang="ja-JP" kern="0" dirty="0">
                <a:solidFill>
                  <a:prstClr val="white"/>
                </a:solidFill>
                <a:latin typeface="Franklin Gothic Book" panose="020B0503020102020204"/>
                <a:ea typeface="メイリオ" panose="020B0604030504040204" pitchFamily="50" charset="-128"/>
              </a:rPr>
            </a:br>
            <a:r>
              <a:rPr kumimoji="1" lang="ja-JP" altLang="en-US" kern="0" dirty="0">
                <a:solidFill>
                  <a:prstClr val="white"/>
                </a:solidFill>
                <a:latin typeface="Franklin Gothic Book" panose="020B0503020102020204"/>
                <a:ea typeface="メイリオ" panose="020B0604030504040204" pitchFamily="50" charset="-128"/>
              </a:rPr>
              <a:t>必要ある？</a:t>
            </a:r>
          </a:p>
        </p:txBody>
      </p:sp>
      <p:sp>
        <p:nvSpPr>
          <p:cNvPr id="39" name="吹き出し: 線 38">
            <a:extLst>
              <a:ext uri="{FF2B5EF4-FFF2-40B4-BE49-F238E27FC236}">
                <a16:creationId xmlns:a16="http://schemas.microsoft.com/office/drawing/2014/main" id="{EAB91C3E-DA24-4A19-94EF-E8A179DEA53A}"/>
              </a:ext>
            </a:extLst>
          </p:cNvPr>
          <p:cNvSpPr/>
          <p:nvPr/>
        </p:nvSpPr>
        <p:spPr>
          <a:xfrm>
            <a:off x="7253288" y="4243388"/>
            <a:ext cx="1366837" cy="962025"/>
          </a:xfrm>
          <a:prstGeom prst="borderCallout1">
            <a:avLst>
              <a:gd name="adj1" fmla="val -1194"/>
              <a:gd name="adj2" fmla="val 99271"/>
              <a:gd name="adj3" fmla="val -59827"/>
              <a:gd name="adj4" fmla="val 71382"/>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改行の位置が良くない</a:t>
            </a:r>
          </a:p>
        </p:txBody>
      </p:sp>
      <p:sp>
        <p:nvSpPr>
          <p:cNvPr id="2" name="スライド番号プレースホルダー 1">
            <a:extLst>
              <a:ext uri="{FF2B5EF4-FFF2-40B4-BE49-F238E27FC236}">
                <a16:creationId xmlns:a16="http://schemas.microsoft.com/office/drawing/2014/main" id="{4C4D8068-3796-4763-9730-7535E1586988}"/>
              </a:ext>
            </a:extLst>
          </p:cNvPr>
          <p:cNvSpPr>
            <a:spLocks noGrp="1"/>
          </p:cNvSpPr>
          <p:nvPr>
            <p:ph type="sldNum" sz="quarter" idx="12"/>
          </p:nvPr>
        </p:nvSpPr>
        <p:spPr/>
        <p:txBody>
          <a:bodyPr/>
          <a:lstStyle/>
          <a:p>
            <a:pPr>
              <a:defRPr/>
            </a:pPr>
            <a:fld id="{97AC8548-7A43-443D-A115-7B78A9C7DFDC}" type="slidenum">
              <a:rPr lang="ja-JP" altLang="en-US"/>
              <a:pPr>
                <a:defRPr/>
              </a:pPr>
              <a:t>25</a:t>
            </a:fld>
            <a:endParaRPr lang="ja-JP" altLang="en-US"/>
          </a:p>
        </p:txBody>
      </p:sp>
    </p:spTree>
    <p:extLst>
      <p:ext uri="{BB962C8B-B14F-4D97-AF65-F5344CB8AC3E}">
        <p14:creationId xmlns:p14="http://schemas.microsoft.com/office/powerpoint/2010/main" val="1871536434"/>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240250DA-59BF-48F7-A95D-18518F603BE9}"/>
              </a:ext>
            </a:extLst>
          </p:cNvPr>
          <p:cNvSpPr txBox="1"/>
          <p:nvPr/>
        </p:nvSpPr>
        <p:spPr>
          <a:xfrm>
            <a:off x="277813" y="5305425"/>
            <a:ext cx="3070225" cy="831850"/>
          </a:xfrm>
          <a:prstGeom prst="rect">
            <a:avLst/>
          </a:prstGeom>
          <a:noFill/>
        </p:spPr>
        <p:txBody>
          <a:bodyPr>
            <a:spAutoFit/>
          </a:bodyPr>
          <a:lstStyle/>
          <a:p>
            <a:pPr defTabSz="489844" eaLnBrk="1" fontAlgn="auto" hangingPunct="1">
              <a:spcBef>
                <a:spcPts val="0"/>
              </a:spcBef>
              <a:spcAft>
                <a:spcPts val="0"/>
              </a:spcAft>
              <a:defRPr/>
            </a:pPr>
            <a:r>
              <a:rPr kumimoji="1" lang="ja-JP" altLang="en-US" sz="2400" b="1" dirty="0">
                <a:solidFill>
                  <a:srgbClr val="FF0000"/>
                </a:solidFill>
                <a:latin typeface="+mn-ea"/>
                <a:ea typeface="+mn-ea"/>
              </a:rPr>
              <a:t>銭湯に多様性がある</a:t>
            </a:r>
            <a:r>
              <a:rPr kumimoji="1" lang="ja-JP" altLang="en-US" sz="2400" b="1" dirty="0">
                <a:latin typeface="+mn-ea"/>
                <a:ea typeface="+mn-ea"/>
              </a:rPr>
              <a:t>と考えられたため</a:t>
            </a:r>
            <a:endParaRPr kumimoji="1" lang="en-US" altLang="ja-JP" sz="2400" b="1" dirty="0">
              <a:latin typeface="+mn-ea"/>
              <a:ea typeface="+mn-ea"/>
            </a:endParaRPr>
          </a:p>
        </p:txBody>
      </p:sp>
      <p:sp>
        <p:nvSpPr>
          <p:cNvPr id="14" name="テキスト ボックス 13">
            <a:extLst>
              <a:ext uri="{FF2B5EF4-FFF2-40B4-BE49-F238E27FC236}">
                <a16:creationId xmlns:a16="http://schemas.microsoft.com/office/drawing/2014/main" id="{95A5C171-B302-4440-9B7E-C719E3E5EFE9}"/>
              </a:ext>
            </a:extLst>
          </p:cNvPr>
          <p:cNvSpPr txBox="1"/>
          <p:nvPr/>
        </p:nvSpPr>
        <p:spPr>
          <a:xfrm>
            <a:off x="481013" y="2674938"/>
            <a:ext cx="1198562" cy="369887"/>
          </a:xfrm>
          <a:prstGeom prst="rect">
            <a:avLst/>
          </a:prstGeom>
          <a:noFill/>
        </p:spPr>
        <p:txBody>
          <a:bodyPr>
            <a:spAutoFit/>
          </a:bodyPr>
          <a:lstStyle/>
          <a:p>
            <a:pPr defTabSz="489844" eaLnBrk="1" fontAlgn="auto" hangingPunct="1">
              <a:spcBef>
                <a:spcPts val="0"/>
              </a:spcBef>
              <a:spcAft>
                <a:spcPts val="0"/>
              </a:spcAft>
              <a:defRPr/>
            </a:pPr>
            <a:r>
              <a:rPr kumimoji="1" lang="ja-JP" altLang="en-US" dirty="0">
                <a:solidFill>
                  <a:prstClr val="black"/>
                </a:solidFill>
                <a:latin typeface="+mn-ea"/>
                <a:ea typeface="+mn-ea"/>
              </a:rPr>
              <a:t>西成区は</a:t>
            </a:r>
            <a:endParaRPr kumimoji="1" lang="en-US" altLang="ja-JP" dirty="0">
              <a:solidFill>
                <a:prstClr val="black"/>
              </a:solidFill>
              <a:latin typeface="+mn-ea"/>
              <a:ea typeface="+mn-ea"/>
            </a:endParaRPr>
          </a:p>
        </p:txBody>
      </p:sp>
      <p:sp>
        <p:nvSpPr>
          <p:cNvPr id="21" name="テキスト ボックス 20">
            <a:extLst>
              <a:ext uri="{FF2B5EF4-FFF2-40B4-BE49-F238E27FC236}">
                <a16:creationId xmlns:a16="http://schemas.microsoft.com/office/drawing/2014/main" id="{F106FCC0-FB8F-4283-A54C-2ACEEE9F6071}"/>
              </a:ext>
            </a:extLst>
          </p:cNvPr>
          <p:cNvSpPr txBox="1"/>
          <p:nvPr/>
        </p:nvSpPr>
        <p:spPr>
          <a:xfrm>
            <a:off x="1697038" y="2674938"/>
            <a:ext cx="1198562" cy="369887"/>
          </a:xfrm>
          <a:prstGeom prst="rect">
            <a:avLst/>
          </a:prstGeom>
          <a:noFill/>
        </p:spPr>
        <p:txBody>
          <a:bodyPr>
            <a:spAutoFit/>
          </a:bodyPr>
          <a:lstStyle/>
          <a:p>
            <a:pPr defTabSz="489844" eaLnBrk="1" fontAlgn="auto" hangingPunct="1">
              <a:spcBef>
                <a:spcPts val="0"/>
              </a:spcBef>
              <a:spcAft>
                <a:spcPts val="0"/>
              </a:spcAft>
              <a:defRPr/>
            </a:pPr>
            <a:r>
              <a:rPr kumimoji="1" lang="ja-JP" altLang="en-US" dirty="0">
                <a:solidFill>
                  <a:prstClr val="black"/>
                </a:solidFill>
                <a:latin typeface="+mn-ea"/>
                <a:ea typeface="+mn-ea"/>
              </a:rPr>
              <a:t>銭湯数が</a:t>
            </a:r>
            <a:endParaRPr kumimoji="1" lang="en-US" altLang="ja-JP" dirty="0">
              <a:solidFill>
                <a:prstClr val="black"/>
              </a:solidFill>
              <a:latin typeface="+mn-ea"/>
              <a:ea typeface="+mn-ea"/>
            </a:endParaRPr>
          </a:p>
        </p:txBody>
      </p:sp>
      <p:sp>
        <p:nvSpPr>
          <p:cNvPr id="25" name="テキスト ボックス 24">
            <a:extLst>
              <a:ext uri="{FF2B5EF4-FFF2-40B4-BE49-F238E27FC236}">
                <a16:creationId xmlns:a16="http://schemas.microsoft.com/office/drawing/2014/main" id="{F9E614C3-34CD-446E-B4AF-5D06DFB275DD}"/>
              </a:ext>
            </a:extLst>
          </p:cNvPr>
          <p:cNvSpPr txBox="1"/>
          <p:nvPr/>
        </p:nvSpPr>
        <p:spPr>
          <a:xfrm>
            <a:off x="2781300" y="2457450"/>
            <a:ext cx="1450975" cy="587375"/>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mn-ea"/>
                <a:ea typeface="+mn-ea"/>
              </a:rPr>
              <a:t>第</a:t>
            </a:r>
            <a:r>
              <a:rPr kumimoji="1" lang="en-US" altLang="ja-JP" sz="3214" dirty="0">
                <a:solidFill>
                  <a:srgbClr val="FF0000"/>
                </a:solidFill>
                <a:latin typeface="+mn-ea"/>
                <a:ea typeface="+mn-ea"/>
              </a:rPr>
              <a:t>2</a:t>
            </a:r>
            <a:r>
              <a:rPr kumimoji="1" lang="ja-JP" altLang="en-US" sz="3214" dirty="0">
                <a:solidFill>
                  <a:srgbClr val="FF0000"/>
                </a:solidFill>
                <a:latin typeface="+mn-ea"/>
                <a:ea typeface="+mn-ea"/>
              </a:rPr>
              <a:t>位</a:t>
            </a:r>
            <a:endParaRPr kumimoji="1" lang="en-US" altLang="ja-JP" sz="3214" dirty="0">
              <a:solidFill>
                <a:srgbClr val="FF0000"/>
              </a:solidFill>
              <a:latin typeface="+mn-ea"/>
              <a:ea typeface="+mn-ea"/>
            </a:endParaRPr>
          </a:p>
        </p:txBody>
      </p:sp>
      <p:sp>
        <p:nvSpPr>
          <p:cNvPr id="27" name="テキスト ボックス 26">
            <a:extLst>
              <a:ext uri="{FF2B5EF4-FFF2-40B4-BE49-F238E27FC236}">
                <a16:creationId xmlns:a16="http://schemas.microsoft.com/office/drawing/2014/main" id="{98C32C4A-CB20-4999-B7CC-D88E5B590171}"/>
              </a:ext>
            </a:extLst>
          </p:cNvPr>
          <p:cNvSpPr txBox="1"/>
          <p:nvPr/>
        </p:nvSpPr>
        <p:spPr>
          <a:xfrm>
            <a:off x="506413" y="3765550"/>
            <a:ext cx="3567112" cy="884238"/>
          </a:xfrm>
          <a:prstGeom prst="rect">
            <a:avLst/>
          </a:prstGeom>
          <a:noFill/>
        </p:spPr>
        <p:txBody>
          <a:bodyPr>
            <a:spAutoFit/>
          </a:bodyPr>
          <a:lstStyle/>
          <a:p>
            <a:pPr defTabSz="489844" eaLnBrk="1" fontAlgn="auto" hangingPunct="1">
              <a:spcBef>
                <a:spcPts val="0"/>
              </a:spcBef>
              <a:spcAft>
                <a:spcPts val="0"/>
              </a:spcAft>
              <a:defRPr/>
            </a:pPr>
            <a:r>
              <a:rPr kumimoji="1" lang="ja-JP" altLang="en-US" sz="1286" dirty="0">
                <a:solidFill>
                  <a:prstClr val="black"/>
                </a:solidFill>
                <a:latin typeface="+mn-ea"/>
                <a:ea typeface="+mn-ea"/>
              </a:rPr>
              <a:t>今回の対象地区は</a:t>
            </a:r>
            <a:r>
              <a:rPr kumimoji="1" lang="ja-JP" altLang="en-US" sz="1286" b="1" dirty="0">
                <a:solidFill>
                  <a:srgbClr val="7136A3"/>
                </a:solidFill>
                <a:latin typeface="+mn-ea"/>
                <a:ea typeface="+mn-ea"/>
              </a:rPr>
              <a:t>銭湯密度１位の生野区</a:t>
            </a:r>
            <a:r>
              <a:rPr kumimoji="1" lang="ja-JP" altLang="en-US" sz="1286" dirty="0">
                <a:solidFill>
                  <a:prstClr val="black"/>
                </a:solidFill>
                <a:latin typeface="+mn-ea"/>
                <a:ea typeface="+mn-ea"/>
              </a:rPr>
              <a:t>ではないものの、局所的に銭湯が密集している</a:t>
            </a:r>
            <a:r>
              <a:rPr kumimoji="1" lang="en-US" altLang="ja-JP" sz="1286" dirty="0">
                <a:solidFill>
                  <a:prstClr val="black"/>
                </a:solidFill>
                <a:latin typeface="+mn-ea"/>
                <a:ea typeface="+mn-ea"/>
              </a:rPr>
              <a:t/>
            </a:r>
            <a:br>
              <a:rPr kumimoji="1" lang="en-US" altLang="ja-JP" sz="1286" dirty="0">
                <a:solidFill>
                  <a:prstClr val="black"/>
                </a:solidFill>
                <a:latin typeface="+mn-ea"/>
                <a:ea typeface="+mn-ea"/>
              </a:rPr>
            </a:br>
            <a:r>
              <a:rPr kumimoji="1" lang="ja-JP" altLang="en-US" sz="1286" dirty="0">
                <a:solidFill>
                  <a:prstClr val="black"/>
                </a:solidFill>
                <a:latin typeface="+mn-ea"/>
                <a:ea typeface="+mn-ea"/>
              </a:rPr>
              <a:t>ところがあり、また商店街、町工場、飲食店など様々な施設がある。</a:t>
            </a:r>
            <a:endParaRPr kumimoji="1" lang="en-US" altLang="ja-JP" sz="1286" dirty="0">
              <a:solidFill>
                <a:prstClr val="black"/>
              </a:solidFill>
              <a:latin typeface="+mn-ea"/>
              <a:ea typeface="+mn-ea"/>
            </a:endParaRPr>
          </a:p>
        </p:txBody>
      </p:sp>
      <p:sp>
        <p:nvSpPr>
          <p:cNvPr id="28" name="テキスト ボックス 27">
            <a:extLst>
              <a:ext uri="{FF2B5EF4-FFF2-40B4-BE49-F238E27FC236}">
                <a16:creationId xmlns:a16="http://schemas.microsoft.com/office/drawing/2014/main" id="{2D92C76B-AD30-4273-9D71-EDEA1F1DE111}"/>
              </a:ext>
            </a:extLst>
          </p:cNvPr>
          <p:cNvSpPr txBox="1"/>
          <p:nvPr/>
        </p:nvSpPr>
        <p:spPr>
          <a:xfrm>
            <a:off x="306388" y="1658938"/>
            <a:ext cx="3262312" cy="461962"/>
          </a:xfrm>
          <a:prstGeom prst="rect">
            <a:avLst/>
          </a:prstGeom>
          <a:noFill/>
        </p:spPr>
        <p:txBody>
          <a:bodyPr wrap="none">
            <a:spAutoFit/>
          </a:bodyPr>
          <a:lstStyle/>
          <a:p>
            <a:pPr defTabSz="489844" eaLnBrk="1" fontAlgn="auto" hangingPunct="1">
              <a:spcBef>
                <a:spcPts val="0"/>
              </a:spcBef>
              <a:spcAft>
                <a:spcPts val="0"/>
              </a:spcAft>
              <a:defRPr/>
            </a:pPr>
            <a:r>
              <a:rPr kumimoji="1" lang="ja-JP" altLang="en-US" sz="2400" b="1" dirty="0">
                <a:solidFill>
                  <a:prstClr val="black"/>
                </a:solidFill>
                <a:latin typeface="+mn-ea"/>
                <a:ea typeface="+mn-ea"/>
              </a:rPr>
              <a:t>調査地区を選んだ理由</a:t>
            </a:r>
          </a:p>
        </p:txBody>
      </p:sp>
      <p:sp>
        <p:nvSpPr>
          <p:cNvPr id="30" name="正方形/長方形 29">
            <a:extLst>
              <a:ext uri="{FF2B5EF4-FFF2-40B4-BE49-F238E27FC236}">
                <a16:creationId xmlns:a16="http://schemas.microsoft.com/office/drawing/2014/main" id="{AE488F14-76B7-4E12-B606-AF4B429E49D8}"/>
              </a:ext>
            </a:extLst>
          </p:cNvPr>
          <p:cNvSpPr/>
          <p:nvPr/>
        </p:nvSpPr>
        <p:spPr>
          <a:xfrm>
            <a:off x="7135813" y="6137275"/>
            <a:ext cx="1530350" cy="320675"/>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r>
              <a:rPr kumimoji="1" lang="en-US" altLang="ja-JP" sz="964" dirty="0">
                <a:solidFill>
                  <a:sysClr val="windowText" lastClr="000000"/>
                </a:solidFill>
              </a:rPr>
              <a:t>Google</a:t>
            </a:r>
            <a:r>
              <a:rPr kumimoji="1" lang="ja-JP" altLang="en-US" sz="964" dirty="0">
                <a:solidFill>
                  <a:sysClr val="windowText" lastClr="000000"/>
                </a:solidFill>
              </a:rPr>
              <a:t>マップより作成</a:t>
            </a:r>
          </a:p>
        </p:txBody>
      </p:sp>
      <p:grpSp>
        <p:nvGrpSpPr>
          <p:cNvPr id="33801" name="グループ化 1">
            <a:extLst>
              <a:ext uri="{FF2B5EF4-FFF2-40B4-BE49-F238E27FC236}">
                <a16:creationId xmlns:a16="http://schemas.microsoft.com/office/drawing/2014/main" id="{0036E47A-12BF-4C87-9307-6BD0D771306A}"/>
              </a:ext>
            </a:extLst>
          </p:cNvPr>
          <p:cNvGrpSpPr>
            <a:grpSpLocks/>
          </p:cNvGrpSpPr>
          <p:nvPr/>
        </p:nvGrpSpPr>
        <p:grpSpPr bwMode="auto">
          <a:xfrm>
            <a:off x="4437063" y="1655763"/>
            <a:ext cx="4225925" cy="4494212"/>
            <a:chOff x="0" y="2077711"/>
            <a:chExt cx="3804308" cy="4044896"/>
          </a:xfrm>
        </p:grpSpPr>
        <p:pic>
          <p:nvPicPr>
            <p:cNvPr id="33822" name="図 11" descr="テキスト, 地図 が含まれている画像&#10;&#10;自動的に生成された説明">
              <a:extLst>
                <a:ext uri="{FF2B5EF4-FFF2-40B4-BE49-F238E27FC236}">
                  <a16:creationId xmlns:a16="http://schemas.microsoft.com/office/drawing/2014/main" id="{5180E3D1-7718-4145-97F8-11112095A0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77711"/>
              <a:ext cx="3804308" cy="404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楕円 16">
              <a:extLst>
                <a:ext uri="{FF2B5EF4-FFF2-40B4-BE49-F238E27FC236}">
                  <a16:creationId xmlns:a16="http://schemas.microsoft.com/office/drawing/2014/main" id="{339D944C-FB6F-4B5A-A873-98B1C95BEDBF}"/>
                </a:ext>
              </a:extLst>
            </p:cNvPr>
            <p:cNvSpPr/>
            <p:nvPr/>
          </p:nvSpPr>
          <p:spPr>
            <a:xfrm>
              <a:off x="1200458" y="4682390"/>
              <a:ext cx="748857" cy="747256"/>
            </a:xfrm>
            <a:prstGeom prst="ellipse">
              <a:avLst/>
            </a:prstGeom>
            <a:solidFill>
              <a:srgbClr val="FF0000">
                <a:alpha val="40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FF0000"/>
                </a:solidFill>
              </a:endParaRPr>
            </a:p>
          </p:txBody>
        </p:sp>
        <p:sp>
          <p:nvSpPr>
            <p:cNvPr id="18" name="楕円 17">
              <a:extLst>
                <a:ext uri="{FF2B5EF4-FFF2-40B4-BE49-F238E27FC236}">
                  <a16:creationId xmlns:a16="http://schemas.microsoft.com/office/drawing/2014/main" id="{C5789661-6C67-4666-A09A-6CF9BFB1B090}"/>
                </a:ext>
              </a:extLst>
            </p:cNvPr>
            <p:cNvSpPr/>
            <p:nvPr/>
          </p:nvSpPr>
          <p:spPr>
            <a:xfrm>
              <a:off x="2015054" y="4320907"/>
              <a:ext cx="734566" cy="735825"/>
            </a:xfrm>
            <a:prstGeom prst="ellipse">
              <a:avLst/>
            </a:prstGeom>
            <a:solidFill>
              <a:srgbClr val="7030A0">
                <a:alpha val="40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89844" eaLnBrk="1" fontAlgn="auto" hangingPunct="1">
                <a:spcBef>
                  <a:spcPts val="0"/>
                </a:spcBef>
                <a:spcAft>
                  <a:spcPts val="0"/>
                </a:spcAft>
                <a:defRPr/>
              </a:pPr>
              <a:endParaRPr kumimoji="1" lang="ja-JP" altLang="en-US" sz="964" dirty="0">
                <a:solidFill>
                  <a:srgbClr val="7030A0"/>
                </a:solidFill>
              </a:endParaRPr>
            </a:p>
          </p:txBody>
        </p:sp>
        <p:sp>
          <p:nvSpPr>
            <p:cNvPr id="31" name="テキスト ボックス 30">
              <a:extLst>
                <a:ext uri="{FF2B5EF4-FFF2-40B4-BE49-F238E27FC236}">
                  <a16:creationId xmlns:a16="http://schemas.microsoft.com/office/drawing/2014/main" id="{219720FB-A086-4A70-BFCE-3D383B6DDFA5}"/>
                </a:ext>
              </a:extLst>
            </p:cNvPr>
            <p:cNvSpPr txBox="1"/>
            <p:nvPr/>
          </p:nvSpPr>
          <p:spPr>
            <a:xfrm>
              <a:off x="1233327" y="4800979"/>
              <a:ext cx="748857" cy="818695"/>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FF0000"/>
                  </a:solidFill>
                  <a:latin typeface="HGPｺﾞｼｯｸE" panose="020B0900000000000000" pitchFamily="50" charset="-128"/>
                  <a:ea typeface="HGPｺﾞｼｯｸE" panose="020B0900000000000000" pitchFamily="50" charset="-128"/>
                </a:rPr>
                <a:t>西成</a:t>
              </a:r>
              <a:endParaRPr kumimoji="1" lang="en-US" altLang="ja-JP" sz="2357" dirty="0">
                <a:solidFill>
                  <a:srgbClr val="FF0000"/>
                </a:solidFill>
                <a:latin typeface="HGPｺﾞｼｯｸE" panose="020B0900000000000000" pitchFamily="50" charset="-128"/>
                <a:ea typeface="HGPｺﾞｼｯｸE" panose="020B0900000000000000" pitchFamily="50" charset="-128"/>
              </a:endParaRPr>
            </a:p>
          </p:txBody>
        </p:sp>
        <p:sp>
          <p:nvSpPr>
            <p:cNvPr id="33" name="テキスト ボックス 32">
              <a:extLst>
                <a:ext uri="{FF2B5EF4-FFF2-40B4-BE49-F238E27FC236}">
                  <a16:creationId xmlns:a16="http://schemas.microsoft.com/office/drawing/2014/main" id="{194B13E4-C75E-4FDB-9BF7-E5A07821F62C}"/>
                </a:ext>
              </a:extLst>
            </p:cNvPr>
            <p:cNvSpPr txBox="1"/>
            <p:nvPr/>
          </p:nvSpPr>
          <p:spPr>
            <a:xfrm>
              <a:off x="2046495" y="4459499"/>
              <a:ext cx="748857" cy="817266"/>
            </a:xfrm>
            <a:prstGeom prst="rect">
              <a:avLst/>
            </a:prstGeom>
            <a:noFill/>
          </p:spPr>
          <p:txBody>
            <a:bodyPr>
              <a:spAutoFit/>
            </a:bodyPr>
            <a:lstStyle/>
            <a:p>
              <a:pPr defTabSz="489844" eaLnBrk="1" fontAlgn="auto" hangingPunct="1">
                <a:spcBef>
                  <a:spcPts val="0"/>
                </a:spcBef>
                <a:spcAft>
                  <a:spcPts val="0"/>
                </a:spcAft>
                <a:defRPr/>
              </a:pPr>
              <a:r>
                <a:rPr kumimoji="1" lang="ja-JP" altLang="en-US" sz="2357" dirty="0">
                  <a:solidFill>
                    <a:srgbClr val="7030A0"/>
                  </a:solidFill>
                  <a:latin typeface="HGPｺﾞｼｯｸE" panose="020B0900000000000000" pitchFamily="50" charset="-128"/>
                  <a:ea typeface="HGPｺﾞｼｯｸE" panose="020B0900000000000000" pitchFamily="50" charset="-128"/>
                </a:rPr>
                <a:t>生野</a:t>
              </a:r>
              <a:endParaRPr kumimoji="1" lang="en-US" altLang="ja-JP" sz="2357" dirty="0">
                <a:solidFill>
                  <a:srgbClr val="7030A0"/>
                </a:solidFill>
                <a:latin typeface="HGPｺﾞｼｯｸE" panose="020B0900000000000000" pitchFamily="50" charset="-128"/>
                <a:ea typeface="HGPｺﾞｼｯｸE" panose="020B0900000000000000" pitchFamily="50" charset="-128"/>
              </a:endParaRPr>
            </a:p>
          </p:txBody>
        </p:sp>
      </p:grpSp>
      <p:pic>
        <p:nvPicPr>
          <p:cNvPr id="33802" name="図 22" descr="アクセサリ が含まれている画像&#10;&#10;自動的に生成された説明">
            <a:extLst>
              <a:ext uri="{FF2B5EF4-FFF2-40B4-BE49-F238E27FC236}">
                <a16:creationId xmlns:a16="http://schemas.microsoft.com/office/drawing/2014/main" id="{ACE971E0-218D-4A63-82A6-E306C2CF7B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65150"/>
          <a:stretch>
            <a:fillRect/>
          </a:stretch>
        </p:blipFill>
        <p:spPr bwMode="auto">
          <a:xfrm>
            <a:off x="0" y="-66675"/>
            <a:ext cx="9144000"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3" name="図 31">
            <a:extLst>
              <a:ext uri="{FF2B5EF4-FFF2-40B4-BE49-F238E27FC236}">
                <a16:creationId xmlns:a16="http://schemas.microsoft.com/office/drawing/2014/main" id="{299CE474-5C3E-4557-9111-996D7B5F7B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4733" t="42624" r="13571" b="34602"/>
          <a:stretch>
            <a:fillRect/>
          </a:stretch>
        </p:blipFill>
        <p:spPr bwMode="auto">
          <a:xfrm>
            <a:off x="7688263" y="-122238"/>
            <a:ext cx="10699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9">
            <a:extLst>
              <a:ext uri="{FF2B5EF4-FFF2-40B4-BE49-F238E27FC236}">
                <a16:creationId xmlns:a16="http://schemas.microsoft.com/office/drawing/2014/main" id="{1BFE6E1F-6DBE-405B-BA16-C0BF762C4224}"/>
              </a:ext>
            </a:extLst>
          </p:cNvPr>
          <p:cNvSpPr txBox="1"/>
          <p:nvPr/>
        </p:nvSpPr>
        <p:spPr>
          <a:xfrm>
            <a:off x="1474788" y="3176588"/>
            <a:ext cx="1385887" cy="369887"/>
          </a:xfrm>
          <a:prstGeom prst="rect">
            <a:avLst/>
          </a:prstGeom>
          <a:noFill/>
        </p:spPr>
        <p:txBody>
          <a:bodyPr>
            <a:spAutoFit/>
          </a:bodyPr>
          <a:lstStyle/>
          <a:p>
            <a:pPr defTabSz="489844" eaLnBrk="1" fontAlgn="auto" hangingPunct="1">
              <a:spcBef>
                <a:spcPts val="0"/>
              </a:spcBef>
              <a:spcAft>
                <a:spcPts val="0"/>
              </a:spcAft>
              <a:defRPr/>
            </a:pPr>
            <a:r>
              <a:rPr kumimoji="1" lang="ja-JP" altLang="en-US" dirty="0">
                <a:solidFill>
                  <a:prstClr val="black"/>
                </a:solidFill>
                <a:latin typeface="+mn-ea"/>
                <a:ea typeface="+mn-ea"/>
              </a:rPr>
              <a:t>銭湯密度が</a:t>
            </a:r>
            <a:endParaRPr kumimoji="1" lang="en-US" altLang="ja-JP" dirty="0">
              <a:solidFill>
                <a:prstClr val="black"/>
              </a:solidFill>
              <a:latin typeface="+mn-ea"/>
              <a:ea typeface="+mn-ea"/>
            </a:endParaRPr>
          </a:p>
        </p:txBody>
      </p:sp>
      <p:sp>
        <p:nvSpPr>
          <p:cNvPr id="24" name="テキスト ボックス 23">
            <a:extLst>
              <a:ext uri="{FF2B5EF4-FFF2-40B4-BE49-F238E27FC236}">
                <a16:creationId xmlns:a16="http://schemas.microsoft.com/office/drawing/2014/main" id="{CBB3DD55-F27F-47B9-BDF9-03D617FEA029}"/>
              </a:ext>
            </a:extLst>
          </p:cNvPr>
          <p:cNvSpPr txBox="1"/>
          <p:nvPr/>
        </p:nvSpPr>
        <p:spPr>
          <a:xfrm>
            <a:off x="2787650" y="2992438"/>
            <a:ext cx="1450975" cy="585787"/>
          </a:xfrm>
          <a:prstGeom prst="rect">
            <a:avLst/>
          </a:prstGeom>
          <a:noFill/>
        </p:spPr>
        <p:txBody>
          <a:bodyPr>
            <a:spAutoFit/>
          </a:bodyPr>
          <a:lstStyle/>
          <a:p>
            <a:pPr defTabSz="489844" eaLnBrk="1" fontAlgn="auto" hangingPunct="1">
              <a:spcBef>
                <a:spcPts val="0"/>
              </a:spcBef>
              <a:spcAft>
                <a:spcPts val="0"/>
              </a:spcAft>
              <a:defRPr/>
            </a:pPr>
            <a:r>
              <a:rPr kumimoji="1" lang="ja-JP" altLang="en-US" sz="3214" dirty="0">
                <a:solidFill>
                  <a:srgbClr val="FF0000"/>
                </a:solidFill>
                <a:latin typeface="+mn-ea"/>
                <a:ea typeface="+mn-ea"/>
              </a:rPr>
              <a:t>第</a:t>
            </a:r>
            <a:r>
              <a:rPr kumimoji="1" lang="en-US" altLang="ja-JP" sz="3214" dirty="0">
                <a:solidFill>
                  <a:srgbClr val="FF0000"/>
                </a:solidFill>
                <a:latin typeface="+mn-ea"/>
                <a:ea typeface="+mn-ea"/>
              </a:rPr>
              <a:t>2</a:t>
            </a:r>
            <a:r>
              <a:rPr kumimoji="1" lang="ja-JP" altLang="en-US" sz="3214" dirty="0">
                <a:solidFill>
                  <a:srgbClr val="FF0000"/>
                </a:solidFill>
                <a:latin typeface="+mn-ea"/>
                <a:ea typeface="+mn-ea"/>
              </a:rPr>
              <a:t>位</a:t>
            </a:r>
            <a:endParaRPr kumimoji="1" lang="en-US" altLang="ja-JP" sz="3214" dirty="0">
              <a:solidFill>
                <a:srgbClr val="FF0000"/>
              </a:solidFill>
              <a:latin typeface="+mn-ea"/>
              <a:ea typeface="+mn-ea"/>
            </a:endParaRPr>
          </a:p>
        </p:txBody>
      </p:sp>
      <p:sp>
        <p:nvSpPr>
          <p:cNvPr id="3" name="二等辺三角形 2">
            <a:extLst>
              <a:ext uri="{FF2B5EF4-FFF2-40B4-BE49-F238E27FC236}">
                <a16:creationId xmlns:a16="http://schemas.microsoft.com/office/drawing/2014/main" id="{AE6694A1-86A0-42D2-ADC2-2062675FB78E}"/>
              </a:ext>
            </a:extLst>
          </p:cNvPr>
          <p:cNvSpPr/>
          <p:nvPr/>
        </p:nvSpPr>
        <p:spPr>
          <a:xfrm flipV="1">
            <a:off x="1885950" y="4837113"/>
            <a:ext cx="576263" cy="2873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kumimoji="1" lang="ja-JP" altLang="en-US"/>
          </a:p>
        </p:txBody>
      </p:sp>
      <p:sp>
        <p:nvSpPr>
          <p:cNvPr id="36" name="吹き出し: 線 35">
            <a:extLst>
              <a:ext uri="{FF2B5EF4-FFF2-40B4-BE49-F238E27FC236}">
                <a16:creationId xmlns:a16="http://schemas.microsoft.com/office/drawing/2014/main" id="{3229E799-DB7C-43C4-9006-D6CD4B1A9C67}"/>
              </a:ext>
            </a:extLst>
          </p:cNvPr>
          <p:cNvSpPr/>
          <p:nvPr/>
        </p:nvSpPr>
        <p:spPr>
          <a:xfrm>
            <a:off x="7539038" y="463550"/>
            <a:ext cx="1368425" cy="962025"/>
          </a:xfrm>
          <a:prstGeom prst="borderCallout1">
            <a:avLst>
              <a:gd name="adj1" fmla="val 65285"/>
              <a:gd name="adj2" fmla="val -980"/>
              <a:gd name="adj3" fmla="val 123468"/>
              <a:gd name="adj4" fmla="val -32211"/>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全体の枠の中に収める</a:t>
            </a:r>
          </a:p>
        </p:txBody>
      </p:sp>
      <p:cxnSp>
        <p:nvCxnSpPr>
          <p:cNvPr id="5" name="直線コネクタ 4">
            <a:extLst>
              <a:ext uri="{FF2B5EF4-FFF2-40B4-BE49-F238E27FC236}">
                <a16:creationId xmlns:a16="http://schemas.microsoft.com/office/drawing/2014/main" id="{E711A3A2-6B31-4C5F-8704-17232DE33CB4}"/>
              </a:ext>
            </a:extLst>
          </p:cNvPr>
          <p:cNvCxnSpPr>
            <a:cxnSpLocks/>
          </p:cNvCxnSpPr>
          <p:nvPr/>
        </p:nvCxnSpPr>
        <p:spPr>
          <a:xfrm>
            <a:off x="385763" y="1211263"/>
            <a:ext cx="0" cy="53863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2FC3014B-8D61-436C-AAD8-E0B8A23CC5FF}"/>
              </a:ext>
            </a:extLst>
          </p:cNvPr>
          <p:cNvCxnSpPr>
            <a:cxnSpLocks/>
          </p:cNvCxnSpPr>
          <p:nvPr/>
        </p:nvCxnSpPr>
        <p:spPr>
          <a:xfrm>
            <a:off x="2806700" y="2484438"/>
            <a:ext cx="0" cy="99853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21D8FCD3-D24B-4BBF-9088-7DC01A4CBF1D}"/>
              </a:ext>
            </a:extLst>
          </p:cNvPr>
          <p:cNvCxnSpPr>
            <a:cxnSpLocks/>
          </p:cNvCxnSpPr>
          <p:nvPr/>
        </p:nvCxnSpPr>
        <p:spPr>
          <a:xfrm>
            <a:off x="3962400" y="2505075"/>
            <a:ext cx="0" cy="99853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A6236CDE-5003-4508-9A5B-CE89B919BC41}"/>
              </a:ext>
            </a:extLst>
          </p:cNvPr>
          <p:cNvCxnSpPr>
            <a:cxnSpLocks/>
          </p:cNvCxnSpPr>
          <p:nvPr/>
        </p:nvCxnSpPr>
        <p:spPr>
          <a:xfrm>
            <a:off x="4395788" y="1220788"/>
            <a:ext cx="0" cy="53863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D5B24596-E799-4E5C-8784-091F2E7A8D8D}"/>
              </a:ext>
            </a:extLst>
          </p:cNvPr>
          <p:cNvCxnSpPr>
            <a:cxnSpLocks/>
          </p:cNvCxnSpPr>
          <p:nvPr/>
        </p:nvCxnSpPr>
        <p:spPr>
          <a:xfrm flipH="1">
            <a:off x="179388" y="1639888"/>
            <a:ext cx="885666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567F31CF-395D-46AF-A9B4-675565483596}"/>
              </a:ext>
            </a:extLst>
          </p:cNvPr>
          <p:cNvCxnSpPr>
            <a:cxnSpLocks/>
          </p:cNvCxnSpPr>
          <p:nvPr/>
        </p:nvCxnSpPr>
        <p:spPr>
          <a:xfrm>
            <a:off x="8666163" y="1252538"/>
            <a:ext cx="0" cy="53863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11144835-E4FE-47FA-B505-21519C8DFE18}"/>
              </a:ext>
            </a:extLst>
          </p:cNvPr>
          <p:cNvCxnSpPr>
            <a:cxnSpLocks/>
          </p:cNvCxnSpPr>
          <p:nvPr/>
        </p:nvCxnSpPr>
        <p:spPr>
          <a:xfrm flipH="1">
            <a:off x="120650" y="6167438"/>
            <a:ext cx="885666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2E3C53BA-5B28-433C-A46F-88D1801D6C08}"/>
              </a:ext>
            </a:extLst>
          </p:cNvPr>
          <p:cNvCxnSpPr>
            <a:cxnSpLocks/>
          </p:cNvCxnSpPr>
          <p:nvPr/>
        </p:nvCxnSpPr>
        <p:spPr>
          <a:xfrm>
            <a:off x="506413" y="2644775"/>
            <a:ext cx="0" cy="203676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6" name="吹き出し: 線 25">
            <a:extLst>
              <a:ext uri="{FF2B5EF4-FFF2-40B4-BE49-F238E27FC236}">
                <a16:creationId xmlns:a16="http://schemas.microsoft.com/office/drawing/2014/main" id="{81AF7FD3-6C84-4AEB-B78E-3BE9A2F10D6A}"/>
              </a:ext>
            </a:extLst>
          </p:cNvPr>
          <p:cNvSpPr/>
          <p:nvPr/>
        </p:nvSpPr>
        <p:spPr>
          <a:xfrm>
            <a:off x="301625" y="3143250"/>
            <a:ext cx="1173163" cy="622300"/>
          </a:xfrm>
          <a:prstGeom prst="borderCallout1">
            <a:avLst>
              <a:gd name="adj1" fmla="val -2144"/>
              <a:gd name="adj2" fmla="val 38452"/>
              <a:gd name="adj3" fmla="val -28262"/>
              <a:gd name="adj4" fmla="val 89319"/>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「は」を</a:t>
            </a:r>
            <a:r>
              <a:rPr kumimoji="1" lang="en-US" altLang="ja-JP" kern="0" dirty="0">
                <a:solidFill>
                  <a:prstClr val="white"/>
                </a:solidFill>
                <a:latin typeface="Franklin Gothic Book" panose="020B0503020102020204"/>
                <a:ea typeface="メイリオ" panose="020B0604030504040204" pitchFamily="50" charset="-128"/>
              </a:rPr>
              <a:t/>
            </a:r>
            <a:br>
              <a:rPr kumimoji="1" lang="en-US" altLang="ja-JP" kern="0" dirty="0">
                <a:solidFill>
                  <a:prstClr val="white"/>
                </a:solidFill>
                <a:latin typeface="Franklin Gothic Book" panose="020B0503020102020204"/>
                <a:ea typeface="メイリオ" panose="020B0604030504040204" pitchFamily="50" charset="-128"/>
              </a:rPr>
            </a:br>
            <a:r>
              <a:rPr kumimoji="1" lang="ja-JP" altLang="en-US" kern="0" dirty="0">
                <a:solidFill>
                  <a:prstClr val="white"/>
                </a:solidFill>
                <a:latin typeface="Franklin Gothic Book" panose="020B0503020102020204"/>
                <a:ea typeface="メイリオ" panose="020B0604030504040204" pitchFamily="50" charset="-128"/>
              </a:rPr>
              <a:t>補う</a:t>
            </a:r>
          </a:p>
        </p:txBody>
      </p:sp>
      <p:sp>
        <p:nvSpPr>
          <p:cNvPr id="35" name="吹き出し: 線 34">
            <a:extLst>
              <a:ext uri="{FF2B5EF4-FFF2-40B4-BE49-F238E27FC236}">
                <a16:creationId xmlns:a16="http://schemas.microsoft.com/office/drawing/2014/main" id="{5C9A1A07-827A-4416-808F-9A5829BAE3F7}"/>
              </a:ext>
            </a:extLst>
          </p:cNvPr>
          <p:cNvSpPr/>
          <p:nvPr/>
        </p:nvSpPr>
        <p:spPr>
          <a:xfrm>
            <a:off x="3935413" y="5634038"/>
            <a:ext cx="1171575" cy="622300"/>
          </a:xfrm>
          <a:prstGeom prst="borderCallout1">
            <a:avLst>
              <a:gd name="adj1" fmla="val 16969"/>
              <a:gd name="adj2" fmla="val 239"/>
              <a:gd name="adj3" fmla="val -7900"/>
              <a:gd name="adj4" fmla="val -52732"/>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表題対応フォント</a:t>
            </a:r>
            <a:endParaRPr kumimoji="1" lang="en-US" altLang="ja-JP" kern="0" dirty="0">
              <a:solidFill>
                <a:prstClr val="white"/>
              </a:solidFill>
              <a:latin typeface="Franklin Gothic Book" panose="020B0503020102020204"/>
              <a:ea typeface="メイリオ" panose="020B0604030504040204" pitchFamily="50" charset="-128"/>
            </a:endParaRPr>
          </a:p>
        </p:txBody>
      </p:sp>
      <p:sp>
        <p:nvSpPr>
          <p:cNvPr id="34" name="吹き出し: 線 33">
            <a:extLst>
              <a:ext uri="{FF2B5EF4-FFF2-40B4-BE49-F238E27FC236}">
                <a16:creationId xmlns:a16="http://schemas.microsoft.com/office/drawing/2014/main" id="{4184BA4E-B71A-4E08-928B-0ED23351C91B}"/>
              </a:ext>
            </a:extLst>
          </p:cNvPr>
          <p:cNvSpPr/>
          <p:nvPr/>
        </p:nvSpPr>
        <p:spPr>
          <a:xfrm>
            <a:off x="4086225" y="4029075"/>
            <a:ext cx="1173163" cy="706438"/>
          </a:xfrm>
          <a:prstGeom prst="borderCallout1">
            <a:avLst>
              <a:gd name="adj1" fmla="val 16969"/>
              <a:gd name="adj2" fmla="val 239"/>
              <a:gd name="adj3" fmla="val -26792"/>
              <a:gd name="adj4" fmla="val -47157"/>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右の地図と対応</a:t>
            </a:r>
            <a:endParaRPr kumimoji="1" lang="en-US" altLang="ja-JP" kern="0" dirty="0">
              <a:solidFill>
                <a:prstClr val="white"/>
              </a:solidFill>
              <a:latin typeface="Franklin Gothic Book" panose="020B0503020102020204"/>
              <a:ea typeface="メイリオ" panose="020B0604030504040204" pitchFamily="50" charset="-128"/>
            </a:endParaRPr>
          </a:p>
        </p:txBody>
      </p:sp>
      <p:sp>
        <p:nvSpPr>
          <p:cNvPr id="29" name="吹き出し: 線 28">
            <a:extLst>
              <a:ext uri="{FF2B5EF4-FFF2-40B4-BE49-F238E27FC236}">
                <a16:creationId xmlns:a16="http://schemas.microsoft.com/office/drawing/2014/main" id="{FDC0E1AF-1620-46F1-9288-4FF47BC1DDB2}"/>
              </a:ext>
            </a:extLst>
          </p:cNvPr>
          <p:cNvSpPr/>
          <p:nvPr/>
        </p:nvSpPr>
        <p:spPr>
          <a:xfrm>
            <a:off x="4208463" y="2289176"/>
            <a:ext cx="1173162" cy="704849"/>
          </a:xfrm>
          <a:prstGeom prst="borderCallout1">
            <a:avLst>
              <a:gd name="adj1" fmla="val 16969"/>
              <a:gd name="adj2" fmla="val 239"/>
              <a:gd name="adj3" fmla="val 65832"/>
              <a:gd name="adj4" fmla="val -24541"/>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揃えて</a:t>
            </a:r>
            <a:endParaRPr kumimoji="1" lang="en-US" altLang="ja-JP" kern="0" dirty="0">
              <a:solidFill>
                <a:prstClr val="white"/>
              </a:solidFill>
              <a:latin typeface="Franklin Gothic Book" panose="020B0503020102020204"/>
              <a:ea typeface="メイリオ" panose="020B0604030504040204" pitchFamily="50" charset="-128"/>
            </a:endParaRPr>
          </a:p>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読み易く</a:t>
            </a:r>
          </a:p>
        </p:txBody>
      </p:sp>
      <p:sp>
        <p:nvSpPr>
          <p:cNvPr id="37" name="吹き出し: 線 36">
            <a:extLst>
              <a:ext uri="{FF2B5EF4-FFF2-40B4-BE49-F238E27FC236}">
                <a16:creationId xmlns:a16="http://schemas.microsoft.com/office/drawing/2014/main" id="{F948CA24-E99D-4899-B08E-C29B7261D6A5}"/>
              </a:ext>
            </a:extLst>
          </p:cNvPr>
          <p:cNvSpPr/>
          <p:nvPr/>
        </p:nvSpPr>
        <p:spPr>
          <a:xfrm>
            <a:off x="5383213" y="5773738"/>
            <a:ext cx="1368425" cy="962025"/>
          </a:xfrm>
          <a:prstGeom prst="borderCallout1">
            <a:avLst>
              <a:gd name="adj1" fmla="val 57687"/>
              <a:gd name="adj2" fmla="val 98604"/>
              <a:gd name="adj3" fmla="val 54139"/>
              <a:gd name="adj4" fmla="val 136212"/>
            </a:avLst>
          </a:prstGeom>
          <a:solidFill>
            <a:srgbClr val="8C8D86"/>
          </a:solidFill>
          <a:ln w="34925" cap="flat" cmpd="sng" algn="in">
            <a:solidFill>
              <a:srgbClr val="8C8D86">
                <a:shade val="50000"/>
              </a:srgbClr>
            </a:solidFill>
            <a:prstDash val="solid"/>
            <a:headEnd type="none" w="med" len="med"/>
            <a:tailEnd type="triangle" w="med" len="med"/>
          </a:ln>
          <a:effectLst/>
        </p:spPr>
        <p:txBody>
          <a:bodyPr anchor="ctr"/>
          <a:lstStyle/>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すっきり</a:t>
            </a:r>
            <a:endParaRPr kumimoji="1" lang="en-US" altLang="ja-JP" kern="0" dirty="0">
              <a:solidFill>
                <a:prstClr val="white"/>
              </a:solidFill>
              <a:latin typeface="Franklin Gothic Book" panose="020B0503020102020204"/>
              <a:ea typeface="メイリオ" panose="020B0604030504040204" pitchFamily="50" charset="-128"/>
            </a:endParaRPr>
          </a:p>
          <a:p>
            <a:pPr algn="ctr" eaLnBrk="1" fontAlgn="auto" hangingPunct="1">
              <a:spcBef>
                <a:spcPts val="0"/>
              </a:spcBef>
              <a:spcAft>
                <a:spcPts val="0"/>
              </a:spcAft>
              <a:defRPr/>
            </a:pPr>
            <a:r>
              <a:rPr kumimoji="1" lang="ja-JP" altLang="en-US" kern="0" dirty="0">
                <a:solidFill>
                  <a:prstClr val="white"/>
                </a:solidFill>
                <a:latin typeface="Franklin Gothic Book" panose="020B0503020102020204"/>
                <a:ea typeface="メイリオ" panose="020B0604030504040204" pitchFamily="50" charset="-128"/>
              </a:rPr>
              <a:t>表示させる</a:t>
            </a:r>
          </a:p>
        </p:txBody>
      </p:sp>
      <p:sp>
        <p:nvSpPr>
          <p:cNvPr id="45" name="スライド番号プレースホルダー 44">
            <a:extLst>
              <a:ext uri="{FF2B5EF4-FFF2-40B4-BE49-F238E27FC236}">
                <a16:creationId xmlns:a16="http://schemas.microsoft.com/office/drawing/2014/main" id="{2F07056B-B510-499E-9BD8-532A8F113D7D}"/>
              </a:ext>
            </a:extLst>
          </p:cNvPr>
          <p:cNvSpPr>
            <a:spLocks noGrp="1"/>
          </p:cNvSpPr>
          <p:nvPr>
            <p:ph type="sldNum" sz="quarter" idx="12"/>
          </p:nvPr>
        </p:nvSpPr>
        <p:spPr/>
        <p:txBody>
          <a:bodyPr/>
          <a:lstStyle/>
          <a:p>
            <a:pPr>
              <a:defRPr/>
            </a:pPr>
            <a:fld id="{1A1735D0-33EE-4726-8819-79B7651EB1EC}" type="slidenum">
              <a:rPr lang="ja-JP" altLang="en-US"/>
              <a:pPr>
                <a:defRPr/>
              </a:pPr>
              <a:t>26</a:t>
            </a:fld>
            <a:endParaRPr lang="ja-JP" altLang="en-US"/>
          </a:p>
        </p:txBody>
      </p:sp>
    </p:spTree>
    <p:extLst>
      <p:ext uri="{BB962C8B-B14F-4D97-AF65-F5344CB8AC3E}">
        <p14:creationId xmlns:p14="http://schemas.microsoft.com/office/powerpoint/2010/main" val="2983160738"/>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テキスト ボックス 4">
            <a:extLst>
              <a:ext uri="{FF2B5EF4-FFF2-40B4-BE49-F238E27FC236}">
                <a16:creationId xmlns:a16="http://schemas.microsoft.com/office/drawing/2014/main" id="{2752F280-72FC-4843-A5F4-E66932A74618}"/>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lgn="ctr"/>
            <a:r>
              <a:rPr lang="en-US" altLang="ja-JP">
                <a:latin typeface="Meiryo UI" panose="020B0604030504040204" pitchFamily="50" charset="-128"/>
                <a:ea typeface="Meiryo UI" panose="020B0604030504040204" pitchFamily="50" charset="-128"/>
              </a:rPr>
              <a:t>Lesson</a:t>
            </a:r>
            <a:r>
              <a:rPr lang="ja-JP" altLang="en-US">
                <a:latin typeface="Meiryo UI" panose="020B0604030504040204" pitchFamily="50" charset="-128"/>
                <a:ea typeface="Meiryo UI" panose="020B0604030504040204" pitchFamily="50" charset="-128"/>
              </a:rPr>
              <a:t>１．資料を作成しよう</a:t>
            </a:r>
            <a:endParaRPr lang="ja-JP" altLang="en-US"/>
          </a:p>
        </p:txBody>
      </p:sp>
      <p:sp>
        <p:nvSpPr>
          <p:cNvPr id="35843" name="テキスト ボックス 2">
            <a:extLst>
              <a:ext uri="{FF2B5EF4-FFF2-40B4-BE49-F238E27FC236}">
                <a16:creationId xmlns:a16="http://schemas.microsoft.com/office/drawing/2014/main" id="{822A653F-CA44-4A8D-B773-3EC5C29C88E8}"/>
              </a:ext>
            </a:extLst>
          </p:cNvPr>
          <p:cNvSpPr txBox="1">
            <a:spLocks noChangeArrowheads="1"/>
          </p:cNvSpPr>
          <p:nvPr/>
        </p:nvSpPr>
        <p:spPr bwMode="auto">
          <a:xfrm>
            <a:off x="899592" y="908050"/>
            <a:ext cx="790379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r>
              <a:rPr lang="ja-JP" altLang="en-US" dirty="0">
                <a:latin typeface="Meiryo UI" panose="020B0604030504040204" pitchFamily="50" charset="-128"/>
                <a:ea typeface="Meiryo UI" panose="020B0604030504040204" pitchFamily="50" charset="-128"/>
              </a:rPr>
              <a:t>何でもよいので、自分の中で軸となるような本を一冊手元に置いておくと</a:t>
            </a:r>
            <a:r>
              <a:rPr lang="ja-JP" altLang="en-US" dirty="0" smtClean="0">
                <a:latin typeface="Meiryo UI" panose="020B0604030504040204" pitchFamily="50" charset="-128"/>
                <a:ea typeface="Meiryo UI" panose="020B0604030504040204" pitchFamily="50" charset="-128"/>
              </a:rPr>
              <a:t>、</a:t>
            </a:r>
            <a:endParaRPr lang="en-US" altLang="ja-JP" dirty="0" smtClean="0">
              <a:latin typeface="Meiryo UI" panose="020B0604030504040204" pitchFamily="50" charset="-128"/>
              <a:ea typeface="Meiryo UI" panose="020B0604030504040204" pitchFamily="50" charset="-128"/>
            </a:endParaRPr>
          </a:p>
          <a:p>
            <a:r>
              <a:rPr lang="ja-JP" altLang="en-US" dirty="0" smtClean="0">
                <a:latin typeface="Meiryo UI" panose="020B0604030504040204" pitchFamily="50" charset="-128"/>
                <a:ea typeface="Meiryo UI" panose="020B0604030504040204" pitchFamily="50" charset="-128"/>
              </a:rPr>
              <a:t>迷った</a:t>
            </a:r>
            <a:r>
              <a:rPr lang="ja-JP" altLang="en-US" dirty="0">
                <a:latin typeface="Meiryo UI" panose="020B0604030504040204" pitchFamily="50" charset="-128"/>
                <a:ea typeface="Meiryo UI" panose="020B0604030504040204" pitchFamily="50" charset="-128"/>
              </a:rPr>
              <a:t>時の「よすが」になります。</a:t>
            </a:r>
            <a:endParaRPr lang="en-US" altLang="ja-JP" dirty="0">
              <a:latin typeface="Meiryo UI" panose="020B0604030504040204" pitchFamily="50" charset="-128"/>
              <a:ea typeface="Meiryo UI" panose="020B0604030504040204" pitchFamily="50" charset="-128"/>
            </a:endParaRPr>
          </a:p>
        </p:txBody>
      </p:sp>
      <p:pic>
        <p:nvPicPr>
          <p:cNvPr id="35844" name="図 6">
            <a:extLst>
              <a:ext uri="{FF2B5EF4-FFF2-40B4-BE49-F238E27FC236}">
                <a16:creationId xmlns:a16="http://schemas.microsoft.com/office/drawing/2014/main" id="{F9937D0F-D115-4F97-A3EF-3DAA88769C9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4013" y="1757363"/>
            <a:ext cx="3419475"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図 8">
            <a:extLst>
              <a:ext uri="{FF2B5EF4-FFF2-40B4-BE49-F238E27FC236}">
                <a16:creationId xmlns:a16="http://schemas.microsoft.com/office/drawing/2014/main" id="{07027033-9E4C-40E0-A0EE-B39CB910D4E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67138" y="1757363"/>
            <a:ext cx="5370512" cy="339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スライド番号プレースホルダー 9">
            <a:extLst>
              <a:ext uri="{FF2B5EF4-FFF2-40B4-BE49-F238E27FC236}">
                <a16:creationId xmlns:a16="http://schemas.microsoft.com/office/drawing/2014/main" id="{CB6EEE03-DAF4-4F02-A6B4-78601F067C73}"/>
              </a:ext>
            </a:extLst>
          </p:cNvPr>
          <p:cNvSpPr>
            <a:spLocks noGrp="1"/>
          </p:cNvSpPr>
          <p:nvPr>
            <p:ph type="sldNum" sz="quarter" idx="12"/>
          </p:nvPr>
        </p:nvSpPr>
        <p:spPr/>
        <p:txBody>
          <a:bodyPr/>
          <a:lstStyle/>
          <a:p>
            <a:pPr>
              <a:defRPr/>
            </a:pPr>
            <a:fld id="{344C558C-E793-4164-ADFE-D251B031E3FA}" type="slidenum">
              <a:rPr lang="ja-JP" altLang="en-US"/>
              <a:pPr>
                <a:defRPr/>
              </a:pPr>
              <a:t>27</a:t>
            </a:fld>
            <a:endParaRPr lang="ja-JP" altLang="en-US"/>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テキスト ボックス 4">
            <a:extLst>
              <a:ext uri="{FF2B5EF4-FFF2-40B4-BE49-F238E27FC236}">
                <a16:creationId xmlns:a16="http://schemas.microsoft.com/office/drawing/2014/main" id="{0079651A-65BC-43DA-B738-0058F375BA65}"/>
              </a:ext>
            </a:extLst>
          </p:cNvPr>
          <p:cNvSpPr txBox="1">
            <a:spLocks noChangeArrowheads="1"/>
          </p:cNvSpPr>
          <p:nvPr/>
        </p:nvSpPr>
        <p:spPr bwMode="auto">
          <a:xfrm>
            <a:off x="1835150" y="1052513"/>
            <a:ext cx="5473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a:latin typeface="Meiryo UI" panose="020B0604030504040204" pitchFamily="50" charset="-128"/>
                <a:ea typeface="Meiryo UI" panose="020B0604030504040204" pitchFamily="50" charset="-128"/>
              </a:rPr>
              <a:t>Lesson</a:t>
            </a:r>
            <a:r>
              <a:rPr lang="ja-JP" altLang="en-US" sz="2400">
                <a:latin typeface="Meiryo UI" panose="020B0604030504040204" pitchFamily="50" charset="-128"/>
                <a:ea typeface="Meiryo UI" panose="020B0604030504040204" pitchFamily="50" charset="-128"/>
              </a:rPr>
              <a:t>２．発表の準備をしよう</a:t>
            </a:r>
            <a:endParaRPr lang="ja-JP" altLang="en-US" sz="2400"/>
          </a:p>
        </p:txBody>
      </p:sp>
      <p:sp>
        <p:nvSpPr>
          <p:cNvPr id="27651"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1116013" y="1858963"/>
            <a:ext cx="7416800" cy="2308324"/>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このレッスンのポイント</a:t>
            </a:r>
            <a:r>
              <a:rPr lang="en-US" altLang="ja-JP" sz="1800" dirty="0">
                <a:latin typeface="Meiryo UI" panose="020B0604030504040204" pitchFamily="50" charset="-128"/>
                <a:ea typeface="Meiryo UI" panose="020B0604030504040204" pitchFamily="50" charset="-128"/>
              </a:rPr>
              <a:t>】</a:t>
            </a:r>
          </a:p>
          <a:p>
            <a:pPr>
              <a:spcBef>
                <a:spcPct val="0"/>
              </a:spcBef>
              <a:buFontTx/>
              <a:buNone/>
              <a:defRPr/>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①「</a:t>
            </a:r>
            <a:r>
              <a:rPr lang="ja-JP" altLang="en-US" sz="1800" dirty="0">
                <a:latin typeface="Meiryo UI" panose="020B0604030504040204" pitchFamily="50" charset="-128"/>
                <a:ea typeface="Meiryo UI" panose="020B0604030504040204" pitchFamily="50" charset="-128"/>
              </a:rPr>
              <a:t>いいプレゼン」は状況によって異なる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②</a:t>
            </a:r>
            <a:r>
              <a:rPr lang="ja-JP" altLang="en-US" sz="1800" dirty="0">
                <a:latin typeface="Meiryo UI" panose="020B0604030504040204" pitchFamily="50" charset="-128"/>
                <a:ea typeface="Meiryo UI" panose="020B0604030504040204" pitchFamily="50" charset="-128"/>
              </a:rPr>
              <a:t>「ダメなプレゼン」は「はっきりダメ」なことが</a:t>
            </a:r>
            <a:r>
              <a:rPr lang="ja-JP" altLang="en-US" sz="1800" dirty="0" smtClean="0">
                <a:latin typeface="Meiryo UI" panose="020B0604030504040204" pitchFamily="50" charset="-128"/>
                <a:ea typeface="Meiryo UI" panose="020B0604030504040204" pitchFamily="50" charset="-128"/>
              </a:rPr>
              <a:t>多い</a:t>
            </a:r>
            <a:endParaRPr lang="en-US" altLang="ja-JP" sz="1800" dirty="0" smtClean="0">
              <a:latin typeface="Meiryo UI" panose="020B0604030504040204" pitchFamily="50" charset="-128"/>
              <a:ea typeface="Meiryo UI" panose="020B0604030504040204" pitchFamily="50" charset="-128"/>
            </a:endParaRPr>
          </a:p>
          <a:p>
            <a:pPr>
              <a:spcBef>
                <a:spcPct val="0"/>
              </a:spcBef>
              <a:buNone/>
              <a:defRPr/>
            </a:pPr>
            <a:r>
              <a:rPr lang="ja-JP" altLang="en-US" sz="1800" dirty="0" smtClean="0">
                <a:latin typeface="Meiryo UI" panose="020B0604030504040204" pitchFamily="50" charset="-128"/>
                <a:ea typeface="Meiryo UI" panose="020B0604030504040204" pitchFamily="50" charset="-128"/>
              </a:rPr>
              <a:t>③正しい</a:t>
            </a:r>
            <a:r>
              <a:rPr lang="ja-JP" altLang="en-US" sz="1800" dirty="0">
                <a:latin typeface="Meiryo UI" panose="020B0604030504040204" pitchFamily="50" charset="-128"/>
                <a:ea typeface="Meiryo UI" panose="020B0604030504040204" pitchFamily="50" charset="-128"/>
              </a:rPr>
              <a:t>練習の</a:t>
            </a:r>
            <a:r>
              <a:rPr lang="ja-JP" altLang="en-US" sz="1800" dirty="0" smtClean="0">
                <a:latin typeface="Meiryo UI" panose="020B0604030504040204" pitchFamily="50" charset="-128"/>
                <a:ea typeface="Meiryo UI" panose="020B0604030504040204" pitchFamily="50" charset="-128"/>
              </a:rPr>
              <a:t>あり方</a:t>
            </a:r>
            <a:endParaRPr lang="en-US" altLang="ja-JP" sz="1800" dirty="0">
              <a:latin typeface="Meiryo UI" panose="020B0604030504040204" pitchFamily="50" charset="-128"/>
              <a:ea typeface="Meiryo UI" panose="020B0604030504040204" pitchFamily="50" charset="-128"/>
            </a:endParaRPr>
          </a:p>
          <a:p>
            <a:pPr>
              <a:spcBef>
                <a:spcPct val="0"/>
              </a:spcBef>
              <a:buFontTx/>
              <a:buNone/>
              <a:defRPr/>
            </a:pPr>
            <a:r>
              <a:rPr lang="ja-JP" altLang="en-US" sz="1800" dirty="0">
                <a:latin typeface="Meiryo UI" panose="020B0604030504040204" pitchFamily="50" charset="-128"/>
                <a:ea typeface="Meiryo UI" panose="020B0604030504040204" pitchFamily="50" charset="-128"/>
              </a:rPr>
              <a:t>④</a:t>
            </a:r>
            <a:r>
              <a:rPr lang="ja-JP" altLang="en-US" sz="1800" dirty="0" smtClean="0">
                <a:latin typeface="Meiryo UI" panose="020B0604030504040204" pitchFamily="50" charset="-128"/>
                <a:ea typeface="Meiryo UI" panose="020B0604030504040204" pitchFamily="50" charset="-128"/>
              </a:rPr>
              <a:t>与えられた</a:t>
            </a:r>
            <a:r>
              <a:rPr lang="ja-JP" altLang="en-US" sz="1800" dirty="0">
                <a:latin typeface="Meiryo UI" panose="020B0604030504040204" pitchFamily="50" charset="-128"/>
                <a:ea typeface="Meiryo UI" panose="020B0604030504040204" pitchFamily="50" charset="-128"/>
              </a:rPr>
              <a:t>時間をきっちり守る（◎ぴったり、△早い、</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遅い）</a:t>
            </a:r>
          </a:p>
          <a:p>
            <a:pPr>
              <a:spcBef>
                <a:spcPct val="0"/>
              </a:spcBef>
              <a:buFontTx/>
              <a:buNone/>
              <a:defRPr/>
            </a:pPr>
            <a:r>
              <a:rPr lang="ja-JP" altLang="en-US" sz="1800" dirty="0">
                <a:latin typeface="Meiryo UI" panose="020B0604030504040204" pitchFamily="50" charset="-128"/>
                <a:ea typeface="Meiryo UI" panose="020B0604030504040204" pitchFamily="50" charset="-128"/>
              </a:rPr>
              <a:t>⑤</a:t>
            </a:r>
            <a:r>
              <a:rPr lang="ja-JP" altLang="en-US" sz="1800" dirty="0" smtClean="0">
                <a:latin typeface="Meiryo UI" panose="020B0604030504040204" pitchFamily="50" charset="-128"/>
                <a:ea typeface="Meiryo UI" panose="020B0604030504040204" pitchFamily="50" charset="-128"/>
              </a:rPr>
              <a:t>便利</a:t>
            </a:r>
            <a:r>
              <a:rPr lang="ja-JP" altLang="en-US" sz="1800" dirty="0">
                <a:latin typeface="Meiryo UI" panose="020B0604030504040204" pitchFamily="50" charset="-128"/>
                <a:ea typeface="Meiryo UI" panose="020B0604030504040204" pitchFamily="50" charset="-128"/>
              </a:rPr>
              <a:t>なツールを使ってみる</a:t>
            </a:r>
          </a:p>
          <a:p>
            <a:pPr>
              <a:spcBef>
                <a:spcPct val="0"/>
              </a:spcBef>
              <a:buFontTx/>
              <a:buNone/>
              <a:defRPr/>
            </a:pPr>
            <a:r>
              <a:rPr lang="ja-JP" altLang="en-US" sz="1800" dirty="0">
                <a:latin typeface="Meiryo UI" panose="020B0604030504040204" pitchFamily="50" charset="-128"/>
                <a:ea typeface="Meiryo UI" panose="020B0604030504040204" pitchFamily="50" charset="-128"/>
              </a:rPr>
              <a:t>⑥</a:t>
            </a:r>
            <a:r>
              <a:rPr lang="ja-JP" altLang="en-US" sz="1800" dirty="0" smtClean="0">
                <a:latin typeface="Meiryo UI" panose="020B0604030504040204" pitchFamily="50" charset="-128"/>
                <a:ea typeface="Meiryo UI" panose="020B0604030504040204" pitchFamily="50" charset="-128"/>
              </a:rPr>
              <a:t>会場</a:t>
            </a:r>
            <a:r>
              <a:rPr lang="ja-JP" altLang="en-US" sz="1800" dirty="0">
                <a:latin typeface="Meiryo UI" panose="020B0604030504040204" pitchFamily="50" charset="-128"/>
                <a:ea typeface="Meiryo UI" panose="020B0604030504040204" pitchFamily="50" charset="-128"/>
              </a:rPr>
              <a:t>の「下見」をしよう</a:t>
            </a:r>
          </a:p>
        </p:txBody>
      </p:sp>
      <p:sp>
        <p:nvSpPr>
          <p:cNvPr id="36868" name="スライド番号プレースホルダー 1">
            <a:extLst>
              <a:ext uri="{FF2B5EF4-FFF2-40B4-BE49-F238E27FC236}">
                <a16:creationId xmlns:a16="http://schemas.microsoft.com/office/drawing/2014/main" id="{110B2F94-0A49-487B-AB24-B970417B81BF}"/>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A16FC0FC-C022-4A4D-AC7D-E3E067D49CB8}" type="slidenum">
              <a:rPr lang="ja-JP" altLang="ja-JP" smtClean="0"/>
              <a:pPr/>
              <a:t>28</a:t>
            </a:fld>
            <a:endParaRPr lang="ja-JP" altLang="ja-JP"/>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テキスト ボックス 4">
            <a:extLst>
              <a:ext uri="{FF2B5EF4-FFF2-40B4-BE49-F238E27FC236}">
                <a16:creationId xmlns:a16="http://schemas.microsoft.com/office/drawing/2014/main" id="{D92E365F-9FCA-4F47-9EE4-AE29E41E4B41}"/>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38915" name="テキスト ボックス 2">
            <a:extLst>
              <a:ext uri="{FF2B5EF4-FFF2-40B4-BE49-F238E27FC236}">
                <a16:creationId xmlns:a16="http://schemas.microsoft.com/office/drawing/2014/main" id="{BB7E6108-0ADB-450F-A3BE-3B63D7663EE1}"/>
              </a:ext>
            </a:extLst>
          </p:cNvPr>
          <p:cNvSpPr txBox="1">
            <a:spLocks noChangeArrowheads="1"/>
          </p:cNvSpPr>
          <p:nvPr/>
        </p:nvSpPr>
        <p:spPr bwMode="auto">
          <a:xfrm>
            <a:off x="1081087" y="770479"/>
            <a:ext cx="7740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dirty="0">
                <a:latin typeface="Meiryo UI" panose="020B0604030504040204" pitchFamily="50" charset="-128"/>
                <a:ea typeface="Meiryo UI" panose="020B0604030504040204" pitchFamily="50" charset="-128"/>
              </a:rPr>
              <a:t>①</a:t>
            </a:r>
            <a:r>
              <a:rPr lang="ja-JP" altLang="en-US" dirty="0" smtClean="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いいプレゼン</a:t>
            </a:r>
            <a:r>
              <a:rPr lang="ja-JP" altLang="en-US" dirty="0" smtClean="0">
                <a:latin typeface="Meiryo UI" panose="020B0604030504040204" pitchFamily="50" charset="-128"/>
                <a:ea typeface="Meiryo UI" panose="020B0604030504040204" pitchFamily="50" charset="-128"/>
              </a:rPr>
              <a:t>」は状況によって異なる</a:t>
            </a:r>
            <a:endParaRPr lang="en-US" altLang="ja-JP" dirty="0">
              <a:latin typeface="Meiryo UI" panose="020B0604030504040204" pitchFamily="50" charset="-128"/>
              <a:ea typeface="Meiryo UI" panose="020B0604030504040204" pitchFamily="50" charset="-128"/>
            </a:endParaRPr>
          </a:p>
        </p:txBody>
      </p:sp>
      <p:sp>
        <p:nvSpPr>
          <p:cNvPr id="38918" name="スライド番号プレースホルダー 4">
            <a:extLst>
              <a:ext uri="{FF2B5EF4-FFF2-40B4-BE49-F238E27FC236}">
                <a16:creationId xmlns:a16="http://schemas.microsoft.com/office/drawing/2014/main" id="{4311C871-D123-4257-A860-63C1401E8480}"/>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AA287D91-9AF8-4560-98F7-C2AB044C5C94}" type="slidenum">
              <a:rPr lang="ja-JP" altLang="ja-JP" smtClean="0"/>
              <a:pPr/>
              <a:t>29</a:t>
            </a:fld>
            <a:endParaRPr lang="ja-JP" altLang="ja-JP"/>
          </a:p>
        </p:txBody>
      </p:sp>
      <p:sp>
        <p:nvSpPr>
          <p:cNvPr id="7" name="テキスト ボックス 2">
            <a:extLst>
              <a:ext uri="{FF2B5EF4-FFF2-40B4-BE49-F238E27FC236}">
                <a16:creationId xmlns:a16="http://schemas.microsoft.com/office/drawing/2014/main" id="{75D3AC81-2AE8-426E-9949-B75BD1F03F72}"/>
              </a:ext>
            </a:extLst>
          </p:cNvPr>
          <p:cNvSpPr txBox="1">
            <a:spLocks noChangeArrowheads="1"/>
          </p:cNvSpPr>
          <p:nvPr/>
        </p:nvSpPr>
        <p:spPr bwMode="auto">
          <a:xfrm>
            <a:off x="1081087" y="1641976"/>
            <a:ext cx="64432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何をもって「いい」とするかは、状況によって変わる。</a:t>
            </a:r>
            <a:r>
              <a:rPr lang="en-US" altLang="ja-JP" sz="1800" dirty="0">
                <a:latin typeface="Meiryo UI" panose="020B0604030504040204" pitchFamily="50" charset="-128"/>
                <a:ea typeface="Meiryo UI" panose="020B0604030504040204" pitchFamily="50" charset="-128"/>
              </a:rPr>
              <a:t>200</a:t>
            </a:r>
            <a:r>
              <a:rPr lang="ja-JP" altLang="en-US" sz="1800" dirty="0">
                <a:latin typeface="Meiryo UI" panose="020B0604030504040204" pitchFamily="50" charset="-128"/>
                <a:ea typeface="Meiryo UI" panose="020B0604030504040204" pitchFamily="50" charset="-128"/>
              </a:rPr>
              <a:t>人を前にしての「いいプレゼン」は</a:t>
            </a:r>
            <a:r>
              <a:rPr lang="en-US" altLang="ja-JP" sz="1800" dirty="0">
                <a:latin typeface="Meiryo UI" panose="020B0604030504040204" pitchFamily="50" charset="-128"/>
                <a:ea typeface="Meiryo UI" panose="020B0604030504040204" pitchFamily="50" charset="-128"/>
              </a:rPr>
              <a:t>10</a:t>
            </a:r>
            <a:r>
              <a:rPr lang="ja-JP" altLang="en-US" sz="1800" dirty="0">
                <a:latin typeface="Meiryo UI" panose="020B0604030504040204" pitchFamily="50" charset="-128"/>
                <a:ea typeface="Meiryo UI" panose="020B0604030504040204" pitchFamily="50" charset="-128"/>
              </a:rPr>
              <a:t>人を前にしての「いいプレゼン」とちがう</a:t>
            </a:r>
            <a:endParaRPr lang="en-US" altLang="ja-JP" sz="1800" dirty="0">
              <a:latin typeface="Meiryo UI" panose="020B0604030504040204" pitchFamily="50" charset="-128"/>
              <a:ea typeface="Meiryo UI" panose="020B0604030504040204" pitchFamily="50" charset="-128"/>
            </a:endParaRPr>
          </a:p>
        </p:txBody>
      </p:sp>
      <p:pic>
        <p:nvPicPr>
          <p:cNvPr id="8" name="図 3">
            <a:extLst>
              <a:ext uri="{FF2B5EF4-FFF2-40B4-BE49-F238E27FC236}">
                <a16:creationId xmlns:a16="http://schemas.microsoft.com/office/drawing/2014/main" id="{2B867CE7-3F2A-4B57-BF9C-B99FB2528B8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81087" y="2385268"/>
            <a:ext cx="694055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10">
            <a:extLst>
              <a:ext uri="{FF2B5EF4-FFF2-40B4-BE49-F238E27FC236}">
                <a16:creationId xmlns:a16="http://schemas.microsoft.com/office/drawing/2014/main" id="{1FA598C4-2174-493B-96DF-C8E678BD763B}"/>
              </a:ext>
            </a:extLst>
          </p:cNvPr>
          <p:cNvSpPr txBox="1"/>
          <p:nvPr/>
        </p:nvSpPr>
        <p:spPr>
          <a:xfrm>
            <a:off x="1270000" y="1339850"/>
            <a:ext cx="7046416" cy="230832"/>
          </a:xfrm>
          <a:prstGeom prst="rect">
            <a:avLst/>
          </a:prstGeom>
          <a:noFill/>
        </p:spPr>
        <p:txBody>
          <a:bodyPr wrap="square">
            <a:spAutoFit/>
          </a:bodyPr>
          <a:lstStyle/>
          <a:p>
            <a:pPr>
              <a:defRPr/>
            </a:pPr>
            <a:r>
              <a:rPr lang="en-US" altLang="ja-JP" sz="9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4"/>
              </a:rPr>
              <a:t>(55) </a:t>
            </a:r>
            <a:r>
              <a:rPr lang="en-US" altLang="ja-JP" sz="900" u="sng" kern="100" dirty="0" err="1">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4"/>
              </a:rPr>
              <a:t>大絶賛された感動のプレゼンテーション「e-Education</a:t>
            </a:r>
            <a:r>
              <a:rPr lang="en-US" altLang="ja-JP" sz="9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4"/>
              </a:rPr>
              <a:t>」(ICC FUKUOKA 2017 </a:t>
            </a:r>
            <a:r>
              <a:rPr lang="en-US" altLang="ja-JP" sz="900" u="sng" kern="100" dirty="0" err="1">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4"/>
              </a:rPr>
              <a:t>カタパルト・グランプリ</a:t>
            </a:r>
            <a:r>
              <a:rPr lang="en-US" altLang="ja-JP" sz="9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4"/>
              </a:rPr>
              <a:t>) - YouTube</a:t>
            </a:r>
            <a:endParaRPr lang="en-US" altLang="ja-JP" sz="900" dirty="0">
              <a:latin typeface="Meiryo UI" panose="020B0604030504040204" pitchFamily="50" charset="-128"/>
              <a:ea typeface="Meiryo UI" panose="020B0604030504040204" pitchFamily="50" charset="-128"/>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9090195"/>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テキスト ボックス 4">
            <a:extLst>
              <a:ext uri="{FF2B5EF4-FFF2-40B4-BE49-F238E27FC236}">
                <a16:creationId xmlns:a16="http://schemas.microsoft.com/office/drawing/2014/main" id="{99CCF7FB-ACE4-4826-82BF-835DFB44BE70}"/>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39939" name="テキスト ボックス 2">
            <a:extLst>
              <a:ext uri="{FF2B5EF4-FFF2-40B4-BE49-F238E27FC236}">
                <a16:creationId xmlns:a16="http://schemas.microsoft.com/office/drawing/2014/main" id="{88F5724F-227D-483C-B14B-E913598C808A}"/>
              </a:ext>
            </a:extLst>
          </p:cNvPr>
          <p:cNvSpPr txBox="1">
            <a:spLocks noChangeArrowheads="1"/>
          </p:cNvSpPr>
          <p:nvPr/>
        </p:nvSpPr>
        <p:spPr bwMode="auto">
          <a:xfrm>
            <a:off x="871063" y="690555"/>
            <a:ext cx="76325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dirty="0">
                <a:latin typeface="Meiryo UI" panose="020B0604030504040204" pitchFamily="50" charset="-128"/>
                <a:ea typeface="Meiryo UI" panose="020B0604030504040204" pitchFamily="50" charset="-128"/>
              </a:rPr>
              <a:t>②</a:t>
            </a:r>
            <a:r>
              <a:rPr lang="ja-JP" altLang="en-US" dirty="0" smtClean="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ダメなプレゼン</a:t>
            </a:r>
            <a:r>
              <a:rPr lang="ja-JP" altLang="en-US" dirty="0" smtClean="0">
                <a:latin typeface="Meiryo UI" panose="020B0604030504040204" pitchFamily="50" charset="-128"/>
                <a:ea typeface="Meiryo UI" panose="020B0604030504040204" pitchFamily="50" charset="-128"/>
              </a:rPr>
              <a:t>」は「はっきりダメ」なことが多い</a:t>
            </a:r>
            <a:endParaRPr lang="en-US" altLang="ja-JP" dirty="0">
              <a:latin typeface="Meiryo UI" panose="020B0604030504040204" pitchFamily="50" charset="-128"/>
              <a:ea typeface="Meiryo UI" panose="020B0604030504040204" pitchFamily="50" charset="-128"/>
            </a:endParaRPr>
          </a:p>
        </p:txBody>
      </p:sp>
      <p:sp>
        <p:nvSpPr>
          <p:cNvPr id="4" name="テキスト ボックス 2">
            <a:extLst>
              <a:ext uri="{FF2B5EF4-FFF2-40B4-BE49-F238E27FC236}">
                <a16:creationId xmlns:a16="http://schemas.microsoft.com/office/drawing/2014/main" id="{4F8B00DE-106D-4859-979A-AB8F1D669A55}"/>
              </a:ext>
            </a:extLst>
          </p:cNvPr>
          <p:cNvSpPr txBox="1">
            <a:spLocks noChangeArrowheads="1"/>
          </p:cNvSpPr>
          <p:nvPr/>
        </p:nvSpPr>
        <p:spPr bwMode="auto">
          <a:xfrm>
            <a:off x="1186557" y="1275330"/>
            <a:ext cx="6769298" cy="307777"/>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just">
              <a:buFontTx/>
              <a:buNone/>
              <a:defRPr/>
            </a:pPr>
            <a:r>
              <a:rPr lang="en-US" altLang="ja-JP" sz="14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3"/>
              </a:rPr>
              <a:t>(55) 【</a:t>
            </a:r>
            <a:r>
              <a:rPr lang="en-US" altLang="ja-JP" sz="1400" u="sng" kern="100" dirty="0" err="1">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3"/>
              </a:rPr>
              <a:t>LIVE】噛んだ金メダルは交換</a:t>
            </a:r>
            <a:r>
              <a:rPr lang="en-US" altLang="ja-JP" sz="14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3"/>
              </a:rPr>
              <a:t>　</a:t>
            </a:r>
            <a:r>
              <a:rPr lang="en-US" altLang="ja-JP" sz="1400" u="sng" kern="100" dirty="0" err="1">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3"/>
              </a:rPr>
              <a:t>河村たかし名古屋市長が会見</a:t>
            </a:r>
            <a:r>
              <a:rPr lang="en-US" altLang="ja-JP" sz="1400" u="sng" kern="100" dirty="0">
                <a:solidFill>
                  <a:srgbClr val="0000FF"/>
                </a:solidFill>
                <a:latin typeface="游明朝" panose="02020400000000000000" pitchFamily="18" charset="-128"/>
                <a:ea typeface="游明朝" panose="02020400000000000000" pitchFamily="18" charset="-128"/>
                <a:cs typeface="Times New Roman" panose="02020603050405020304" pitchFamily="18" charset="0"/>
                <a:hlinkClick r:id="rId3"/>
              </a:rPr>
              <a:t> - YouTube</a:t>
            </a:r>
            <a:endParaRPr lang="ja-JP" altLang="ja-JP" sz="1400" kern="100" dirty="0">
              <a:latin typeface="游明朝" panose="02020400000000000000" pitchFamily="18" charset="-128"/>
              <a:ea typeface="游明朝" panose="02020400000000000000" pitchFamily="18" charset="-128"/>
              <a:cs typeface="Times New Roman" panose="02020603050405020304" pitchFamily="18" charset="0"/>
            </a:endParaRPr>
          </a:p>
        </p:txBody>
      </p:sp>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30</a:t>
            </a:fld>
            <a:endParaRPr lang="ja-JP" altLang="ja-JP"/>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テキスト ボックス 4">
            <a:extLst>
              <a:ext uri="{FF2B5EF4-FFF2-40B4-BE49-F238E27FC236}">
                <a16:creationId xmlns:a16="http://schemas.microsoft.com/office/drawing/2014/main" id="{99CCF7FB-ACE4-4826-82BF-835DFB44BE70}"/>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39939" name="テキスト ボックス 2">
            <a:extLst>
              <a:ext uri="{FF2B5EF4-FFF2-40B4-BE49-F238E27FC236}">
                <a16:creationId xmlns:a16="http://schemas.microsoft.com/office/drawing/2014/main" id="{88F5724F-227D-483C-B14B-E913598C808A}"/>
              </a:ext>
            </a:extLst>
          </p:cNvPr>
          <p:cNvSpPr txBox="1">
            <a:spLocks noChangeArrowheads="1"/>
          </p:cNvSpPr>
          <p:nvPr/>
        </p:nvSpPr>
        <p:spPr bwMode="auto">
          <a:xfrm>
            <a:off x="1547664" y="903128"/>
            <a:ext cx="56168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ja-JP" altLang="en-US" sz="2400" dirty="0">
                <a:latin typeface="Meiryo UI" panose="020B0604030504040204" pitchFamily="50" charset="-128"/>
                <a:ea typeface="Meiryo UI" panose="020B0604030504040204" pitchFamily="50" charset="-128"/>
              </a:rPr>
              <a:t>一般的に「ダメなプレゼン」と言われがちな</a:t>
            </a:r>
            <a:r>
              <a:rPr lang="ja-JP" altLang="en-US" sz="2400" dirty="0" smtClean="0">
                <a:latin typeface="Meiryo UI" panose="020B0604030504040204" pitchFamily="50" charset="-128"/>
                <a:ea typeface="Meiryo UI" panose="020B0604030504040204" pitchFamily="50" charset="-128"/>
              </a:rPr>
              <a:t>もの</a:t>
            </a:r>
            <a:endParaRPr lang="en-US" altLang="ja-JP" sz="2400" dirty="0">
              <a:latin typeface="Meiryo UI" panose="020B0604030504040204" pitchFamily="50" charset="-128"/>
              <a:ea typeface="Meiryo UI" panose="020B0604030504040204" pitchFamily="50" charset="-128"/>
            </a:endParaRPr>
          </a:p>
        </p:txBody>
      </p:sp>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31</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828588" y="1606093"/>
            <a:ext cx="7704832" cy="4031873"/>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000" b="1" dirty="0" smtClean="0">
                <a:latin typeface="Meiryo UI" panose="020B0604030504040204" pitchFamily="50" charset="-128"/>
                <a:ea typeface="Meiryo UI" panose="020B0604030504040204" pitchFamily="50" charset="-128"/>
              </a:rPr>
              <a:t>【</a:t>
            </a:r>
            <a:r>
              <a:rPr lang="ja-JP" altLang="en-US" sz="2000" b="1" dirty="0" smtClean="0">
                <a:latin typeface="Meiryo UI" panose="020B0604030504040204" pitchFamily="50" charset="-128"/>
                <a:ea typeface="Meiryo UI" panose="020B0604030504040204" pitchFamily="50" charset="-128"/>
              </a:rPr>
              <a:t>内容面</a:t>
            </a:r>
            <a:r>
              <a:rPr lang="en-US" altLang="ja-JP" sz="2000" b="1" dirty="0" smtClean="0">
                <a:latin typeface="Meiryo UI" panose="020B0604030504040204" pitchFamily="50" charset="-128"/>
                <a:ea typeface="Meiryo UI" panose="020B0604030504040204" pitchFamily="50" charset="-128"/>
              </a:rPr>
              <a:t>】</a:t>
            </a:r>
          </a:p>
          <a:p>
            <a:pPr>
              <a:spcBef>
                <a:spcPct val="0"/>
              </a:spcBef>
              <a:buFontTx/>
              <a:buNone/>
              <a:defRPr/>
            </a:pPr>
            <a:r>
              <a:rPr lang="ja-JP" altLang="en-US" sz="1800" dirty="0" smtClean="0">
                <a:latin typeface="Meiryo UI" panose="020B0604030504040204" pitchFamily="50" charset="-128"/>
                <a:ea typeface="Meiryo UI" panose="020B0604030504040204" pitchFamily="50" charset="-128"/>
              </a:rPr>
              <a:t>● 言いたい</a:t>
            </a:r>
            <a:r>
              <a:rPr lang="ja-JP" altLang="en-US" sz="1800" dirty="0">
                <a:latin typeface="Meiryo UI" panose="020B0604030504040204" pitchFamily="50" charset="-128"/>
                <a:ea typeface="Meiryo UI" panose="020B0604030504040204" pitchFamily="50" charset="-128"/>
              </a:rPr>
              <a:t>ことが定まっていない</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聞き手</a:t>
            </a:r>
            <a:r>
              <a:rPr lang="ja-JP" altLang="en-US" sz="1800" dirty="0">
                <a:latin typeface="Meiryo UI" panose="020B0604030504040204" pitchFamily="50" charset="-128"/>
                <a:ea typeface="Meiryo UI" panose="020B0604030504040204" pitchFamily="50" charset="-128"/>
              </a:rPr>
              <a:t>が欲しいものを理解していない</a:t>
            </a:r>
            <a:r>
              <a:rPr lang="ja-JP" altLang="en-US" sz="1800" dirty="0" smtClean="0">
                <a:latin typeface="Meiryo UI" panose="020B0604030504040204" pitchFamily="50" charset="-128"/>
                <a:ea typeface="Meiryo UI" panose="020B0604030504040204" pitchFamily="50" charset="-128"/>
              </a:rPr>
              <a:t>（プレゼンの際は</a:t>
            </a:r>
            <a:r>
              <a:rPr lang="ja-JP" altLang="en-US" sz="1800" dirty="0">
                <a:latin typeface="Meiryo UI" panose="020B0604030504040204" pitchFamily="50" charset="-128"/>
                <a:ea typeface="Meiryo UI" panose="020B0604030504040204" pitchFamily="50" charset="-128"/>
              </a:rPr>
              <a:t>聞き手の想定</a:t>
            </a:r>
            <a:r>
              <a:rPr lang="ja-JP" altLang="en-US" sz="1800" dirty="0" smtClean="0">
                <a:latin typeface="Meiryo UI" panose="020B0604030504040204" pitchFamily="50" charset="-128"/>
                <a:ea typeface="Meiryo UI" panose="020B0604030504040204" pitchFamily="50" charset="-128"/>
              </a:rPr>
              <a:t>が必要</a:t>
            </a:r>
            <a:r>
              <a:rPr lang="ja-JP" altLang="en-US" sz="1800" dirty="0">
                <a:latin typeface="Meiryo UI" panose="020B0604030504040204" pitchFamily="50" charset="-128"/>
                <a:ea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聞き手</a:t>
            </a:r>
            <a:r>
              <a:rPr lang="ja-JP" altLang="en-US" sz="1800" dirty="0">
                <a:latin typeface="Meiryo UI" panose="020B0604030504040204" pitchFamily="50" charset="-128"/>
                <a:ea typeface="Meiryo UI" panose="020B0604030504040204" pitchFamily="50" charset="-128"/>
              </a:rPr>
              <a:t>が「時間を使って聞いてよかった」と思える</a:t>
            </a:r>
            <a:r>
              <a:rPr lang="ja-JP" altLang="en-US" sz="1800" dirty="0" smtClean="0">
                <a:latin typeface="Meiryo UI" panose="020B0604030504040204" pitchFamily="50" charset="-128"/>
                <a:ea typeface="Meiryo UI" panose="020B0604030504040204" pitchFamily="50" charset="-128"/>
              </a:rPr>
              <a:t>内容がない</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defRPr/>
            </a:pP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defRPr/>
            </a:pPr>
            <a:r>
              <a:rPr lang="en-US" altLang="ja-JP" sz="2000" b="1" dirty="0" smtClean="0">
                <a:latin typeface="Meiryo UI" panose="020B0604030504040204" pitchFamily="50" charset="-128"/>
                <a:ea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rPr>
              <a:t>外形的</a:t>
            </a:r>
            <a:r>
              <a:rPr lang="en-US" altLang="ja-JP" sz="2000" b="1" dirty="0" smtClean="0">
                <a:latin typeface="Meiryo UI" panose="020B0604030504040204" pitchFamily="50" charset="-128"/>
                <a:ea typeface="Meiryo UI" panose="020B0604030504040204" pitchFamily="50" charset="-128"/>
              </a:rPr>
              <a:t>】</a:t>
            </a:r>
          </a:p>
          <a:p>
            <a:pPr>
              <a:spcBef>
                <a:spcPct val="0"/>
              </a:spcBef>
              <a:buFontTx/>
              <a:buNone/>
              <a:defRPr/>
            </a:pPr>
            <a:r>
              <a:rPr lang="ja-JP" altLang="en-US" sz="1800" dirty="0" smtClean="0">
                <a:latin typeface="Meiryo UI" panose="020B0604030504040204" pitchFamily="50" charset="-128"/>
                <a:ea typeface="Meiryo UI" panose="020B0604030504040204" pitchFamily="50" charset="-128"/>
              </a:rPr>
              <a:t>● 姿勢</a:t>
            </a:r>
            <a:r>
              <a:rPr lang="ja-JP" altLang="en-US" sz="1800" dirty="0">
                <a:latin typeface="Meiryo UI" panose="020B0604030504040204" pitchFamily="50" charset="-128"/>
                <a:ea typeface="Meiryo UI" panose="020B0604030504040204" pitchFamily="50" charset="-128"/>
              </a:rPr>
              <a:t>がブレ</a:t>
            </a:r>
            <a:r>
              <a:rPr lang="ja-JP" altLang="en-US" sz="1800" dirty="0" err="1">
                <a:latin typeface="Meiryo UI" panose="020B0604030504040204" pitchFamily="50" charset="-128"/>
                <a:ea typeface="Meiryo UI" panose="020B0604030504040204" pitchFamily="50" charset="-128"/>
              </a:rPr>
              <a:t>る</a:t>
            </a:r>
            <a:r>
              <a:rPr lang="ja-JP" altLang="en-US" sz="1800" dirty="0">
                <a:latin typeface="Meiryo UI" panose="020B0604030504040204" pitchFamily="50" charset="-128"/>
                <a:ea typeface="Meiryo UI" panose="020B0604030504040204" pitchFamily="50" charset="-128"/>
              </a:rPr>
              <a:t>、多動である</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適して</a:t>
            </a:r>
            <a:r>
              <a:rPr lang="ja-JP" altLang="en-US" sz="1800" dirty="0">
                <a:latin typeface="Meiryo UI" panose="020B0604030504040204" pitchFamily="50" charset="-128"/>
                <a:ea typeface="Meiryo UI" panose="020B0604030504040204" pitchFamily="50" charset="-128"/>
              </a:rPr>
              <a:t>いない服装（プレゼンに集中できない</a:t>
            </a:r>
            <a:r>
              <a:rPr lang="ja-JP" altLang="en-US" sz="1800" dirty="0" smtClean="0">
                <a:latin typeface="Meiryo UI" panose="020B0604030504040204" pitchFamily="50" charset="-128"/>
                <a:ea typeface="Meiryo UI" panose="020B0604030504040204" pitchFamily="50" charset="-128"/>
              </a:rPr>
              <a:t>）</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defRPr/>
            </a:pP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defRPr/>
            </a:pPr>
            <a:r>
              <a:rPr lang="en-US" altLang="ja-JP" sz="2000" b="1" dirty="0" smtClean="0">
                <a:latin typeface="Meiryo UI" panose="020B0604030504040204" pitchFamily="50" charset="-128"/>
                <a:ea typeface="Meiryo UI" panose="020B0604030504040204" pitchFamily="50" charset="-128"/>
              </a:rPr>
              <a:t>【</a:t>
            </a:r>
            <a:r>
              <a:rPr lang="ja-JP" altLang="en-US" sz="2000" b="1" dirty="0" smtClean="0">
                <a:latin typeface="Meiryo UI" panose="020B0604030504040204" pitchFamily="50" charset="-128"/>
                <a:ea typeface="Meiryo UI" panose="020B0604030504040204" pitchFamily="50" charset="-128"/>
              </a:rPr>
              <a:t>話し方</a:t>
            </a:r>
            <a:r>
              <a:rPr lang="en-US" altLang="ja-JP" sz="2000" b="1" dirty="0" smtClean="0">
                <a:latin typeface="Meiryo UI" panose="020B0604030504040204" pitchFamily="50" charset="-128"/>
                <a:ea typeface="Meiryo UI" panose="020B0604030504040204" pitchFamily="50" charset="-128"/>
              </a:rPr>
              <a:t>】</a:t>
            </a:r>
          </a:p>
          <a:p>
            <a:pPr>
              <a:spcBef>
                <a:spcPct val="0"/>
              </a:spcBef>
              <a:buFontTx/>
              <a:buNone/>
              <a:defRPr/>
            </a:pPr>
            <a:r>
              <a:rPr lang="ja-JP" altLang="en-US" sz="1800" dirty="0" smtClean="0">
                <a:latin typeface="Meiryo UI" panose="020B0604030504040204" pitchFamily="50" charset="-128"/>
                <a:ea typeface="Meiryo UI" panose="020B0604030504040204" pitchFamily="50" charset="-128"/>
              </a:rPr>
              <a:t>● 抑揚</a:t>
            </a:r>
            <a:r>
              <a:rPr lang="ja-JP" altLang="en-US" sz="1800" dirty="0">
                <a:latin typeface="Meiryo UI" panose="020B0604030504040204" pitchFamily="50" charset="-128"/>
                <a:ea typeface="Meiryo UI" panose="020B0604030504040204" pitchFamily="50" charset="-128"/>
              </a:rPr>
              <a:t>（強調点）がない</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早い</a:t>
            </a:r>
            <a:r>
              <a:rPr lang="ja-JP" altLang="en-US" sz="1800" dirty="0">
                <a:latin typeface="Meiryo UI" panose="020B0604030504040204" pitchFamily="50" charset="-128"/>
                <a:ea typeface="Meiryo UI" panose="020B0604030504040204" pitchFamily="50" charset="-128"/>
              </a:rPr>
              <a:t>（よく理解できない）</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遅い</a:t>
            </a:r>
            <a:r>
              <a:rPr lang="ja-JP" altLang="en-US" sz="1800" dirty="0">
                <a:latin typeface="Meiryo UI" panose="020B0604030504040204" pitchFamily="50" charset="-128"/>
                <a:ea typeface="Meiryo UI" panose="020B0604030504040204" pitchFamily="50" charset="-128"/>
              </a:rPr>
              <a:t>（眠くなる）</a:t>
            </a:r>
            <a:br>
              <a:rPr lang="ja-JP" altLang="en-US" sz="1800" dirty="0">
                <a:latin typeface="Meiryo UI" panose="020B0604030504040204" pitchFamily="50" charset="-128"/>
                <a:ea typeface="Meiryo UI" panose="020B0604030504040204" pitchFamily="50" charset="-128"/>
              </a:rPr>
            </a:br>
            <a:r>
              <a:rPr lang="ja-JP" altLang="en-US" sz="1800" dirty="0" smtClean="0">
                <a:latin typeface="Meiryo UI" panose="020B0604030504040204" pitchFamily="50" charset="-128"/>
                <a:ea typeface="Meiryo UI" panose="020B0604030504040204" pitchFamily="50" charset="-128"/>
              </a:rPr>
              <a:t>● 余計</a:t>
            </a:r>
            <a:r>
              <a:rPr lang="ja-JP" altLang="en-US" sz="1800" dirty="0">
                <a:latin typeface="Meiryo UI" panose="020B0604030504040204" pitchFamily="50" charset="-128"/>
                <a:ea typeface="Meiryo UI" panose="020B0604030504040204" pitchFamily="50" charset="-128"/>
              </a:rPr>
              <a:t>な語が多い（うー、とか、あーとか）</a:t>
            </a:r>
          </a:p>
        </p:txBody>
      </p:sp>
    </p:spTree>
    <p:extLst>
      <p:ext uri="{BB962C8B-B14F-4D97-AF65-F5344CB8AC3E}">
        <p14:creationId xmlns:p14="http://schemas.microsoft.com/office/powerpoint/2010/main" val="3565585004"/>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テキスト ボックス 4">
            <a:extLst>
              <a:ext uri="{FF2B5EF4-FFF2-40B4-BE49-F238E27FC236}">
                <a16:creationId xmlns:a16="http://schemas.microsoft.com/office/drawing/2014/main" id="{B1B18B63-384E-4481-8BFC-F45995DF0278}"/>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46083" name="テキスト ボックス 2">
            <a:extLst>
              <a:ext uri="{FF2B5EF4-FFF2-40B4-BE49-F238E27FC236}">
                <a16:creationId xmlns:a16="http://schemas.microsoft.com/office/drawing/2014/main" id="{8FAA1632-E295-4368-BE99-529F922DD7FC}"/>
              </a:ext>
            </a:extLst>
          </p:cNvPr>
          <p:cNvSpPr txBox="1">
            <a:spLocks noChangeArrowheads="1"/>
          </p:cNvSpPr>
          <p:nvPr/>
        </p:nvSpPr>
        <p:spPr bwMode="auto">
          <a:xfrm>
            <a:off x="539552" y="2564904"/>
            <a:ext cx="7416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③</a:t>
            </a:r>
            <a:r>
              <a:rPr lang="ja-JP" altLang="en-US" sz="3600" dirty="0" smtClean="0">
                <a:latin typeface="Meiryo UI" panose="020B0604030504040204" pitchFamily="50" charset="-128"/>
                <a:ea typeface="Meiryo UI" panose="020B0604030504040204" pitchFamily="50" charset="-128"/>
              </a:rPr>
              <a:t>正しい</a:t>
            </a:r>
            <a:r>
              <a:rPr lang="ja-JP" altLang="en-US" sz="3600" dirty="0">
                <a:latin typeface="Meiryo UI" panose="020B0604030504040204" pitchFamily="50" charset="-128"/>
                <a:ea typeface="Meiryo UI" panose="020B0604030504040204" pitchFamily="50" charset="-128"/>
              </a:rPr>
              <a:t>練習のあり方</a:t>
            </a:r>
          </a:p>
        </p:txBody>
      </p:sp>
      <p:sp>
        <p:nvSpPr>
          <p:cNvPr id="46084" name="テキスト ボックス 2">
            <a:extLst>
              <a:ext uri="{FF2B5EF4-FFF2-40B4-BE49-F238E27FC236}">
                <a16:creationId xmlns:a16="http://schemas.microsoft.com/office/drawing/2014/main" id="{64E87730-7E1A-4295-B195-983083EEAF0F}"/>
              </a:ext>
            </a:extLst>
          </p:cNvPr>
          <p:cNvSpPr txBox="1">
            <a:spLocks noChangeArrowheads="1"/>
          </p:cNvSpPr>
          <p:nvPr/>
        </p:nvSpPr>
        <p:spPr bwMode="auto">
          <a:xfrm>
            <a:off x="2452490" y="3249117"/>
            <a:ext cx="54721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None/>
            </a:pPr>
            <a:r>
              <a:rPr lang="ja-JP" altLang="en-US" sz="1800" dirty="0">
                <a:latin typeface="Meiryo UI" panose="020B0604030504040204" pitchFamily="50" charset="-128"/>
                <a:ea typeface="Meiryo UI" panose="020B0604030504040204" pitchFamily="50" charset="-128"/>
              </a:rPr>
              <a:t>・</a:t>
            </a:r>
            <a:r>
              <a:rPr lang="ja-JP" altLang="en-US" sz="1800" dirty="0" smtClean="0">
                <a:latin typeface="Meiryo UI" panose="020B0604030504040204" pitchFamily="50" charset="-128"/>
                <a:ea typeface="Meiryo UI" panose="020B0604030504040204" pitchFamily="50" charset="-128"/>
              </a:rPr>
              <a:t>「１人</a:t>
            </a:r>
            <a:r>
              <a:rPr lang="ja-JP" altLang="en-US" sz="1800" dirty="0">
                <a:latin typeface="Meiryo UI" panose="020B0604030504040204" pitchFamily="50" charset="-128"/>
                <a:ea typeface="Meiryo UI" panose="020B0604030504040204" pitchFamily="50" charset="-128"/>
              </a:rPr>
              <a:t>でブツブツ」は危うい。なぜ</a:t>
            </a:r>
            <a:r>
              <a:rPr lang="ja-JP" altLang="en-US" sz="1800" dirty="0" smtClean="0">
                <a:latin typeface="Meiryo UI" panose="020B0604030504040204" pitchFamily="50" charset="-128"/>
                <a:ea typeface="Meiryo UI" panose="020B0604030504040204" pitchFamily="50" charset="-128"/>
              </a:rPr>
              <a:t>？</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３人くらいの人に実際に聞いてもらう（大事！）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・時間を計る</a:t>
            </a:r>
            <a:endParaRPr lang="en-US" altLang="ja-JP" sz="1800" dirty="0">
              <a:latin typeface="Meiryo UI" panose="020B0604030504040204" pitchFamily="50" charset="-128"/>
              <a:ea typeface="Meiryo UI" panose="020B0604030504040204" pitchFamily="50" charset="-128"/>
            </a:endParaRPr>
          </a:p>
        </p:txBody>
      </p:sp>
      <p:sp>
        <p:nvSpPr>
          <p:cNvPr id="46085" name="スライド番号プレースホルダー 1">
            <a:extLst>
              <a:ext uri="{FF2B5EF4-FFF2-40B4-BE49-F238E27FC236}">
                <a16:creationId xmlns:a16="http://schemas.microsoft.com/office/drawing/2014/main" id="{B1DC3FA8-7879-4C15-8429-D99C027887C2}"/>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9DE21279-2605-4460-914E-255C1035E99E}" type="slidenum">
              <a:rPr lang="ja-JP" altLang="ja-JP" smtClean="0"/>
              <a:pPr/>
              <a:t>32</a:t>
            </a:fld>
            <a:endParaRPr lang="ja-JP" altLang="ja-JP"/>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テキスト ボックス 4">
            <a:extLst>
              <a:ext uri="{FF2B5EF4-FFF2-40B4-BE49-F238E27FC236}">
                <a16:creationId xmlns:a16="http://schemas.microsoft.com/office/drawing/2014/main" id="{3E08F57F-2A6E-482F-BBAC-55A6D7F11745}"/>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41987" name="テキスト ボックス 2">
            <a:extLst>
              <a:ext uri="{FF2B5EF4-FFF2-40B4-BE49-F238E27FC236}">
                <a16:creationId xmlns:a16="http://schemas.microsoft.com/office/drawing/2014/main" id="{F3416920-1DA9-43F2-9BD1-939122616D82}"/>
              </a:ext>
            </a:extLst>
          </p:cNvPr>
          <p:cNvSpPr txBox="1">
            <a:spLocks noChangeArrowheads="1"/>
          </p:cNvSpPr>
          <p:nvPr/>
        </p:nvSpPr>
        <p:spPr bwMode="auto">
          <a:xfrm>
            <a:off x="584200" y="3105150"/>
            <a:ext cx="79756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④</a:t>
            </a:r>
            <a:r>
              <a:rPr lang="ja-JP" altLang="en-US" sz="3600" dirty="0" smtClean="0">
                <a:latin typeface="Meiryo UI" panose="020B0604030504040204" pitchFamily="50" charset="-128"/>
                <a:ea typeface="Meiryo UI" panose="020B0604030504040204" pitchFamily="50" charset="-128"/>
              </a:rPr>
              <a:t>与えられた</a:t>
            </a:r>
            <a:r>
              <a:rPr lang="ja-JP" altLang="en-US" sz="3600" dirty="0">
                <a:latin typeface="Meiryo UI" panose="020B0604030504040204" pitchFamily="50" charset="-128"/>
                <a:ea typeface="Meiryo UI" panose="020B0604030504040204" pitchFamily="50" charset="-128"/>
              </a:rPr>
              <a:t>時間をきっちり守る</a:t>
            </a:r>
            <a:endParaRPr lang="en-US" altLang="ja-JP" sz="3600" dirty="0">
              <a:latin typeface="Meiryo UI" panose="020B0604030504040204" pitchFamily="50" charset="-128"/>
              <a:ea typeface="Meiryo UI" panose="020B0604030504040204" pitchFamily="50" charset="-128"/>
            </a:endParaRPr>
          </a:p>
          <a:p>
            <a:pPr algn="ctr">
              <a:spcBef>
                <a:spcPct val="0"/>
              </a:spcBef>
              <a:buFontTx/>
              <a:buNone/>
            </a:pPr>
            <a:r>
              <a:rPr lang="ja-JP" altLang="en-US" sz="3600" dirty="0">
                <a:latin typeface="Meiryo UI" panose="020B0604030504040204" pitchFamily="50" charset="-128"/>
                <a:ea typeface="Meiryo UI" panose="020B0604030504040204" pitchFamily="50" charset="-128"/>
              </a:rPr>
              <a:t>（◎ぴったり、△早い、</a:t>
            </a:r>
            <a:r>
              <a:rPr lang="en-US" altLang="ja-JP" sz="3600" dirty="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遅い）</a:t>
            </a:r>
            <a:endParaRPr lang="en-US" altLang="ja-JP" sz="3600" dirty="0">
              <a:latin typeface="Meiryo UI" panose="020B0604030504040204" pitchFamily="50" charset="-128"/>
              <a:ea typeface="Meiryo UI" panose="020B0604030504040204" pitchFamily="50" charset="-128"/>
            </a:endParaRPr>
          </a:p>
        </p:txBody>
      </p:sp>
      <p:sp>
        <p:nvSpPr>
          <p:cNvPr id="41988" name="スライド番号プレースホルダー 1">
            <a:extLst>
              <a:ext uri="{FF2B5EF4-FFF2-40B4-BE49-F238E27FC236}">
                <a16:creationId xmlns:a16="http://schemas.microsoft.com/office/drawing/2014/main" id="{4F9BC914-B1E7-4B15-ACFA-05F990D6052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A0FFE888-4C3C-4573-9961-C1A2CD6B9A77}" type="slidenum">
              <a:rPr lang="ja-JP" altLang="ja-JP" smtClean="0"/>
              <a:pPr/>
              <a:t>33</a:t>
            </a:fld>
            <a:endParaRPr lang="ja-JP" altLang="ja-JP"/>
          </a:p>
        </p:txBody>
      </p:sp>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テキスト ボックス 4">
            <a:extLst>
              <a:ext uri="{FF2B5EF4-FFF2-40B4-BE49-F238E27FC236}">
                <a16:creationId xmlns:a16="http://schemas.microsoft.com/office/drawing/2014/main" id="{00B03272-6D9D-4AC6-87A3-973BEC4B8EDA}"/>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45059" name="テキスト ボックス 2">
            <a:extLst>
              <a:ext uri="{FF2B5EF4-FFF2-40B4-BE49-F238E27FC236}">
                <a16:creationId xmlns:a16="http://schemas.microsoft.com/office/drawing/2014/main" id="{FB5B0AD0-57DF-4C3C-8D0D-C03800F63F7C}"/>
              </a:ext>
            </a:extLst>
          </p:cNvPr>
          <p:cNvSpPr txBox="1">
            <a:spLocks noChangeArrowheads="1"/>
          </p:cNvSpPr>
          <p:nvPr/>
        </p:nvSpPr>
        <p:spPr bwMode="auto">
          <a:xfrm>
            <a:off x="956331" y="2060848"/>
            <a:ext cx="7416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⑤</a:t>
            </a:r>
            <a:r>
              <a:rPr lang="ja-JP" altLang="en-US" sz="3600" dirty="0" smtClean="0">
                <a:latin typeface="Meiryo UI" panose="020B0604030504040204" pitchFamily="50" charset="-128"/>
                <a:ea typeface="Meiryo UI" panose="020B0604030504040204" pitchFamily="50" charset="-128"/>
              </a:rPr>
              <a:t>便利</a:t>
            </a:r>
            <a:r>
              <a:rPr lang="ja-JP" altLang="en-US" sz="3600" dirty="0">
                <a:latin typeface="Meiryo UI" panose="020B0604030504040204" pitchFamily="50" charset="-128"/>
                <a:ea typeface="Meiryo UI" panose="020B0604030504040204" pitchFamily="50" charset="-128"/>
              </a:rPr>
              <a:t>なツールを使ってみる</a:t>
            </a:r>
          </a:p>
        </p:txBody>
      </p:sp>
      <p:sp>
        <p:nvSpPr>
          <p:cNvPr id="45060" name="テキスト ボックス 2">
            <a:extLst>
              <a:ext uri="{FF2B5EF4-FFF2-40B4-BE49-F238E27FC236}">
                <a16:creationId xmlns:a16="http://schemas.microsoft.com/office/drawing/2014/main" id="{75F0DE17-C414-4477-B32C-134F984887C1}"/>
              </a:ext>
            </a:extLst>
          </p:cNvPr>
          <p:cNvSpPr txBox="1">
            <a:spLocks noChangeArrowheads="1"/>
          </p:cNvSpPr>
          <p:nvPr/>
        </p:nvSpPr>
        <p:spPr bwMode="auto">
          <a:xfrm>
            <a:off x="1547664" y="2708548"/>
            <a:ext cx="648072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スライド送り機能付きのポインターがあると、スムーズに進行できる。</a:t>
            </a:r>
            <a:r>
              <a:rPr lang="en-US" altLang="ja-JP" sz="1800" dirty="0">
                <a:latin typeface="Meiryo UI" panose="020B0604030504040204" pitchFamily="50" charset="-128"/>
                <a:ea typeface="Meiryo UI" panose="020B0604030504040204" pitchFamily="50" charset="-128"/>
              </a:rPr>
              <a:t/>
            </a:r>
            <a:br>
              <a:rPr lang="en-US" altLang="ja-JP" sz="1800" dirty="0">
                <a:latin typeface="Meiryo UI" panose="020B0604030504040204" pitchFamily="50" charset="-128"/>
                <a:ea typeface="Meiryo UI" panose="020B0604030504040204" pitchFamily="50" charset="-128"/>
              </a:rPr>
            </a:br>
            <a:r>
              <a:rPr lang="ja-JP" altLang="en-US" sz="1800" dirty="0">
                <a:latin typeface="Meiryo UI" panose="020B0604030504040204" pitchFamily="50" charset="-128"/>
                <a:ea typeface="Meiryo UI" panose="020B0604030504040204" pitchFamily="50" charset="-128"/>
              </a:rPr>
              <a:t>状況や目的によっては、質問をライブで取ることのできる</a:t>
            </a:r>
            <a:r>
              <a:rPr lang="en-US" altLang="ja-JP" sz="1800" dirty="0" err="1">
                <a:latin typeface="Meiryo UI" panose="020B0604030504040204" pitchFamily="50" charset="-128"/>
                <a:ea typeface="Meiryo UI" panose="020B0604030504040204" pitchFamily="50" charset="-128"/>
              </a:rPr>
              <a:t>slido</a:t>
            </a:r>
            <a:r>
              <a:rPr lang="ja-JP" altLang="en-US" sz="1800" dirty="0">
                <a:latin typeface="Meiryo UI" panose="020B0604030504040204" pitchFamily="50" charset="-128"/>
                <a:ea typeface="Meiryo UI" panose="020B0604030504040204" pitchFamily="50" charset="-128"/>
              </a:rPr>
              <a:t>（無料</a:t>
            </a:r>
            <a:r>
              <a:rPr lang="ja-JP" altLang="en-US" sz="1800" dirty="0" smtClean="0">
                <a:latin typeface="Meiryo UI" panose="020B0604030504040204" pitchFamily="50" charset="-128"/>
                <a:ea typeface="Meiryo UI" panose="020B0604030504040204" pitchFamily="50" charset="-128"/>
              </a:rPr>
              <a:t>）</a:t>
            </a:r>
            <a:endParaRPr lang="en-US" altLang="ja-JP" sz="1800" dirty="0">
              <a:solidFill>
                <a:srgbClr val="FF0000"/>
              </a:solidFill>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など</a:t>
            </a:r>
            <a:r>
              <a:rPr lang="ja-JP" altLang="en-US" sz="1800" dirty="0">
                <a:latin typeface="Meiryo UI" panose="020B0604030504040204" pitchFamily="50" charset="-128"/>
                <a:ea typeface="Meiryo UI" panose="020B0604030504040204" pitchFamily="50" charset="-128"/>
              </a:rPr>
              <a:t>も検討するとよい。</a:t>
            </a:r>
          </a:p>
        </p:txBody>
      </p:sp>
      <p:pic>
        <p:nvPicPr>
          <p:cNvPr id="45061" name="図 2">
            <a:extLst>
              <a:ext uri="{FF2B5EF4-FFF2-40B4-BE49-F238E27FC236}">
                <a16:creationId xmlns:a16="http://schemas.microsoft.com/office/drawing/2014/main" id="{FDCB9DED-8CA8-4D3F-A5B3-A095B9B50C2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23306" y="3861048"/>
            <a:ext cx="248285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スライド番号プレースホルダー 1">
            <a:extLst>
              <a:ext uri="{FF2B5EF4-FFF2-40B4-BE49-F238E27FC236}">
                <a16:creationId xmlns:a16="http://schemas.microsoft.com/office/drawing/2014/main" id="{29040F81-1E29-4DCC-8D82-73395078727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FD992D70-52AE-407E-9B12-ACF242B701C3}" type="slidenum">
              <a:rPr lang="ja-JP" altLang="ja-JP" smtClean="0"/>
              <a:pPr/>
              <a:t>34</a:t>
            </a:fld>
            <a:endParaRPr lang="ja-JP" altLang="ja-JP"/>
          </a:p>
        </p:txBody>
      </p:sp>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テキスト ボックス 4">
            <a:extLst>
              <a:ext uri="{FF2B5EF4-FFF2-40B4-BE49-F238E27FC236}">
                <a16:creationId xmlns:a16="http://schemas.microsoft.com/office/drawing/2014/main" id="{FF5B47A4-E02B-4793-99B9-7A35E986C658}"/>
              </a:ext>
            </a:extLst>
          </p:cNvPr>
          <p:cNvSpPr txBox="1">
            <a:spLocks noChangeArrowheads="1"/>
          </p:cNvSpPr>
          <p:nvPr/>
        </p:nvSpPr>
        <p:spPr bwMode="auto">
          <a:xfrm>
            <a:off x="-973138" y="188913"/>
            <a:ext cx="547370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２．発表の準備をしよう</a:t>
            </a:r>
            <a:endParaRPr lang="ja-JP" altLang="en-US" sz="1800"/>
          </a:p>
        </p:txBody>
      </p:sp>
      <p:sp>
        <p:nvSpPr>
          <p:cNvPr id="47107" name="テキスト ボックス 2">
            <a:extLst>
              <a:ext uri="{FF2B5EF4-FFF2-40B4-BE49-F238E27FC236}">
                <a16:creationId xmlns:a16="http://schemas.microsoft.com/office/drawing/2014/main" id="{09DE56D4-296F-40F3-B3F5-59028DAB0CFD}"/>
              </a:ext>
            </a:extLst>
          </p:cNvPr>
          <p:cNvSpPr txBox="1">
            <a:spLocks noChangeArrowheads="1"/>
          </p:cNvSpPr>
          <p:nvPr/>
        </p:nvSpPr>
        <p:spPr bwMode="auto">
          <a:xfrm>
            <a:off x="863600" y="3105150"/>
            <a:ext cx="7416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⑥</a:t>
            </a:r>
            <a:r>
              <a:rPr lang="ja-JP" altLang="en-US" sz="3600" dirty="0" smtClean="0">
                <a:latin typeface="Meiryo UI" panose="020B0604030504040204" pitchFamily="50" charset="-128"/>
                <a:ea typeface="Meiryo UI" panose="020B0604030504040204" pitchFamily="50" charset="-128"/>
              </a:rPr>
              <a:t>会場</a:t>
            </a:r>
            <a:r>
              <a:rPr lang="ja-JP" altLang="en-US" sz="3600" dirty="0">
                <a:latin typeface="Meiryo UI" panose="020B0604030504040204" pitchFamily="50" charset="-128"/>
                <a:ea typeface="Meiryo UI" panose="020B0604030504040204" pitchFamily="50" charset="-128"/>
              </a:rPr>
              <a:t>の「下見」をしよう</a:t>
            </a:r>
          </a:p>
        </p:txBody>
      </p:sp>
      <p:sp>
        <p:nvSpPr>
          <p:cNvPr id="47108" name="テキスト ボックス 2">
            <a:extLst>
              <a:ext uri="{FF2B5EF4-FFF2-40B4-BE49-F238E27FC236}">
                <a16:creationId xmlns:a16="http://schemas.microsoft.com/office/drawing/2014/main" id="{DCF32DD8-0907-43FC-BD6F-CE4A060D99D7}"/>
              </a:ext>
            </a:extLst>
          </p:cNvPr>
          <p:cNvSpPr txBox="1">
            <a:spLocks noChangeArrowheads="1"/>
          </p:cNvSpPr>
          <p:nvPr/>
        </p:nvSpPr>
        <p:spPr bwMode="auto">
          <a:xfrm>
            <a:off x="2339975" y="3752850"/>
            <a:ext cx="5472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・行ってみてやってみてわかることがある</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・複数の手段を持っておく（</a:t>
            </a:r>
            <a:r>
              <a:rPr lang="en-US" altLang="ja-JP" sz="1800" dirty="0">
                <a:latin typeface="Meiryo UI" panose="020B0604030504040204" pitchFamily="50" charset="-128"/>
                <a:ea typeface="Meiryo UI" panose="020B0604030504040204" pitchFamily="50" charset="-128"/>
              </a:rPr>
              <a:t>PPT</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PDF</a:t>
            </a:r>
            <a:r>
              <a:rPr lang="ja-JP" altLang="en-US" sz="1800" dirty="0" err="1">
                <a:latin typeface="Meiryo UI" panose="020B0604030504040204" pitchFamily="50" charset="-128"/>
                <a:ea typeface="Meiryo UI" panose="020B0604030504040204" pitchFamily="50" charset="-128"/>
              </a:rPr>
              <a:t>、</a:t>
            </a:r>
            <a:r>
              <a:rPr lang="ja-JP" altLang="en-US" sz="1800" dirty="0" smtClean="0">
                <a:latin typeface="Meiryo UI" panose="020B0604030504040204" pitchFamily="50" charset="-128"/>
                <a:ea typeface="Meiryo UI" panose="020B0604030504040204" pitchFamily="50" charset="-128"/>
              </a:rPr>
              <a:t>メール）</a:t>
            </a:r>
            <a:endParaRPr lang="en-US" altLang="ja-JP" sz="1800" dirty="0">
              <a:latin typeface="Meiryo UI" panose="020B0604030504040204" pitchFamily="50" charset="-128"/>
              <a:ea typeface="Meiryo UI" panose="020B0604030504040204" pitchFamily="50" charset="-128"/>
            </a:endParaRPr>
          </a:p>
        </p:txBody>
      </p:sp>
      <p:sp>
        <p:nvSpPr>
          <p:cNvPr id="47109" name="スライド番号プレースホルダー 1">
            <a:extLst>
              <a:ext uri="{FF2B5EF4-FFF2-40B4-BE49-F238E27FC236}">
                <a16:creationId xmlns:a16="http://schemas.microsoft.com/office/drawing/2014/main" id="{E2CB7ECF-E322-4643-B567-CBCFFE5511FD}"/>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FDB42DCE-57BD-469B-8426-D2CF4E215F8F}" type="slidenum">
              <a:rPr lang="ja-JP" altLang="ja-JP" smtClean="0"/>
              <a:pPr/>
              <a:t>35</a:t>
            </a:fld>
            <a:endParaRPr lang="ja-JP" altLang="ja-JP"/>
          </a:p>
        </p:txBody>
      </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テキスト ボックス 4">
            <a:extLst>
              <a:ext uri="{FF2B5EF4-FFF2-40B4-BE49-F238E27FC236}">
                <a16:creationId xmlns:a16="http://schemas.microsoft.com/office/drawing/2014/main" id="{5A4AE782-A9CA-47B9-A4B1-C8A83E40013D}"/>
              </a:ext>
            </a:extLst>
          </p:cNvPr>
          <p:cNvSpPr txBox="1">
            <a:spLocks noChangeArrowheads="1"/>
          </p:cNvSpPr>
          <p:nvPr/>
        </p:nvSpPr>
        <p:spPr bwMode="auto">
          <a:xfrm>
            <a:off x="1835150" y="1052513"/>
            <a:ext cx="5473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dirty="0">
                <a:latin typeface="Meiryo UI" panose="020B0604030504040204" pitchFamily="50" charset="-128"/>
                <a:ea typeface="Meiryo UI" panose="020B0604030504040204" pitchFamily="50" charset="-128"/>
              </a:rPr>
              <a:t>Lesson</a:t>
            </a:r>
            <a:r>
              <a:rPr lang="ja-JP" altLang="en-US" sz="2400" dirty="0">
                <a:latin typeface="Meiryo UI" panose="020B0604030504040204" pitchFamily="50" charset="-128"/>
                <a:ea typeface="Meiryo UI" panose="020B0604030504040204" pitchFamily="50" charset="-128"/>
              </a:rPr>
              <a:t>３．プレゼンをしよう</a:t>
            </a:r>
            <a:endParaRPr lang="ja-JP" altLang="en-US" sz="2400" dirty="0"/>
          </a:p>
        </p:txBody>
      </p:sp>
      <p:sp>
        <p:nvSpPr>
          <p:cNvPr id="48131" name="テキスト ボックス 2">
            <a:extLst>
              <a:ext uri="{FF2B5EF4-FFF2-40B4-BE49-F238E27FC236}">
                <a16:creationId xmlns:a16="http://schemas.microsoft.com/office/drawing/2014/main" id="{9CA1DBA1-EC29-4003-A03B-49DDB034FF42}"/>
              </a:ext>
            </a:extLst>
          </p:cNvPr>
          <p:cNvSpPr txBox="1">
            <a:spLocks noChangeArrowheads="1"/>
          </p:cNvSpPr>
          <p:nvPr/>
        </p:nvSpPr>
        <p:spPr bwMode="auto">
          <a:xfrm>
            <a:off x="1116013" y="1858963"/>
            <a:ext cx="7416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このレッスンのポイント</a:t>
            </a:r>
            <a:r>
              <a:rPr lang="en-US" altLang="ja-JP" sz="1800" dirty="0">
                <a:latin typeface="Meiryo UI" panose="020B0604030504040204" pitchFamily="50" charset="-128"/>
                <a:ea typeface="Meiryo UI" panose="020B0604030504040204" pitchFamily="50" charset="-128"/>
              </a:rPr>
              <a:t>】</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①そのプレゼンの「ゴール」はどこにある</a:t>
            </a:r>
          </a:p>
          <a:p>
            <a:pPr>
              <a:spcBef>
                <a:spcPct val="0"/>
              </a:spcBef>
              <a:buNone/>
            </a:pPr>
            <a:r>
              <a:rPr lang="ja-JP" altLang="en-US" sz="1800" dirty="0" smtClean="0">
                <a:latin typeface="Meiryo UI" panose="020B0604030504040204" pitchFamily="50" charset="-128"/>
                <a:ea typeface="Meiryo UI" panose="020B0604030504040204" pitchFamily="50" charset="-128"/>
              </a:rPr>
              <a:t>②</a:t>
            </a:r>
            <a:r>
              <a:rPr lang="ja-JP" altLang="en-US" sz="1800" dirty="0">
                <a:latin typeface="Meiryo UI" panose="020B0604030504040204" pitchFamily="50" charset="-128"/>
                <a:ea typeface="Meiryo UI" panose="020B0604030504040204" pitchFamily="50" charset="-128"/>
              </a:rPr>
              <a:t>質疑まで想定</a:t>
            </a:r>
            <a:r>
              <a:rPr lang="ja-JP" altLang="en-US" sz="1800" dirty="0" smtClean="0">
                <a:latin typeface="Meiryo UI" panose="020B0604030504040204" pitchFamily="50" charset="-128"/>
                <a:ea typeface="Meiryo UI" panose="020B0604030504040204" pitchFamily="50" charset="-128"/>
              </a:rPr>
              <a:t>する（プレゼン</a:t>
            </a:r>
            <a:r>
              <a:rPr lang="ja-JP" altLang="en-US" sz="1800" dirty="0">
                <a:latin typeface="Meiryo UI" panose="020B0604030504040204" pitchFamily="50" charset="-128"/>
                <a:ea typeface="Meiryo UI" panose="020B0604030504040204" pitchFamily="50" charset="-128"/>
              </a:rPr>
              <a:t>すべきこと</a:t>
            </a:r>
            <a:r>
              <a:rPr lang="en-US" altLang="ja-JP" sz="1800" dirty="0">
                <a:latin typeface="Meiryo UI" panose="020B0604030504040204" pitchFamily="50" charset="-128"/>
                <a:ea typeface="Meiryo UI" panose="020B0604030504040204" pitchFamily="50" charset="-128"/>
              </a:rPr>
              <a:t>VS</a:t>
            </a:r>
            <a:r>
              <a:rPr lang="ja-JP" altLang="en-US" sz="1800" dirty="0">
                <a:latin typeface="Meiryo UI" panose="020B0604030504040204" pitchFamily="50" charset="-128"/>
                <a:ea typeface="Meiryo UI" panose="020B0604030504040204" pitchFamily="50" charset="-128"/>
              </a:rPr>
              <a:t>ディスカッションすべき</a:t>
            </a:r>
            <a:r>
              <a:rPr lang="ja-JP" altLang="en-US" sz="1800" dirty="0" smtClean="0">
                <a:latin typeface="Meiryo UI" panose="020B0604030504040204" pitchFamily="50" charset="-128"/>
                <a:ea typeface="Meiryo UI" panose="020B0604030504040204" pitchFamily="50" charset="-128"/>
              </a:rPr>
              <a:t>こと）</a:t>
            </a:r>
            <a:endParaRPr lang="ja-JP" altLang="en-US"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③聞き手の反応を見て「捨てる」勇気</a:t>
            </a:r>
          </a:p>
          <a:p>
            <a:pPr>
              <a:spcBef>
                <a:spcPct val="0"/>
              </a:spcBef>
              <a:buFontTx/>
              <a:buNone/>
            </a:pPr>
            <a:r>
              <a:rPr lang="ja-JP" altLang="en-US" sz="1800" dirty="0">
                <a:latin typeface="Meiryo UI" panose="020B0604030504040204" pitchFamily="50" charset="-128"/>
                <a:ea typeface="Meiryo UI" panose="020B0604030504040204" pitchFamily="50" charset="-128"/>
              </a:rPr>
              <a:t>④喋るスピードと情報量の関係</a:t>
            </a:r>
          </a:p>
          <a:p>
            <a:pPr>
              <a:spcBef>
                <a:spcPct val="0"/>
              </a:spcBef>
              <a:buFontTx/>
              <a:buNone/>
            </a:pPr>
            <a:r>
              <a:rPr lang="ja-JP" altLang="en-US" sz="1800" dirty="0">
                <a:latin typeface="Meiryo UI" panose="020B0604030504040204" pitchFamily="50" charset="-128"/>
                <a:ea typeface="Meiryo UI" panose="020B0604030504040204" pitchFamily="50" charset="-128"/>
              </a:rPr>
              <a:t>⑤プレゼン後に振り返って次に生かす</a:t>
            </a:r>
          </a:p>
        </p:txBody>
      </p:sp>
      <p:sp>
        <p:nvSpPr>
          <p:cNvPr id="48132" name="スライド番号プレースホルダー 1">
            <a:extLst>
              <a:ext uri="{FF2B5EF4-FFF2-40B4-BE49-F238E27FC236}">
                <a16:creationId xmlns:a16="http://schemas.microsoft.com/office/drawing/2014/main" id="{1F6356B3-0977-46AE-887D-D767B3A1E77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560B4AE0-17DD-47A9-9735-A21E00A82EE1}" type="slidenum">
              <a:rPr lang="ja-JP" altLang="ja-JP" smtClean="0"/>
              <a:pPr/>
              <a:t>36</a:t>
            </a:fld>
            <a:endParaRPr lang="ja-JP" altLang="ja-JP"/>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テキスト ボックス 4">
            <a:extLst>
              <a:ext uri="{FF2B5EF4-FFF2-40B4-BE49-F238E27FC236}">
                <a16:creationId xmlns:a16="http://schemas.microsoft.com/office/drawing/2014/main" id="{00E6D6B7-C6A7-4BE9-B83B-AABFEB9CA248}"/>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dirty="0">
                <a:latin typeface="Meiryo UI" panose="020B0604030504040204" pitchFamily="50" charset="-128"/>
                <a:ea typeface="Meiryo UI" panose="020B0604030504040204" pitchFamily="50" charset="-128"/>
              </a:rPr>
              <a:t>Lesson</a:t>
            </a:r>
            <a:r>
              <a:rPr lang="ja-JP" altLang="en-US" sz="1800" dirty="0">
                <a:latin typeface="Meiryo UI" panose="020B0604030504040204" pitchFamily="50" charset="-128"/>
                <a:ea typeface="Meiryo UI" panose="020B0604030504040204" pitchFamily="50" charset="-128"/>
              </a:rPr>
              <a:t>３．プレゼンをしよう</a:t>
            </a:r>
            <a:endParaRPr lang="ja-JP" altLang="en-US" sz="1800" dirty="0"/>
          </a:p>
        </p:txBody>
      </p:sp>
      <p:sp>
        <p:nvSpPr>
          <p:cNvPr id="49155" name="テキスト ボックス 2">
            <a:extLst>
              <a:ext uri="{FF2B5EF4-FFF2-40B4-BE49-F238E27FC236}">
                <a16:creationId xmlns:a16="http://schemas.microsoft.com/office/drawing/2014/main" id="{6E89ACE2-F48C-4274-8B5B-46FD4C297282}"/>
              </a:ext>
            </a:extLst>
          </p:cNvPr>
          <p:cNvSpPr txBox="1">
            <a:spLocks noChangeArrowheads="1"/>
          </p:cNvSpPr>
          <p:nvPr/>
        </p:nvSpPr>
        <p:spPr bwMode="auto">
          <a:xfrm>
            <a:off x="863600" y="2530827"/>
            <a:ext cx="766884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dirty="0">
                <a:latin typeface="Meiryo UI" panose="020B0604030504040204" pitchFamily="50" charset="-128"/>
                <a:ea typeface="Meiryo UI" panose="020B0604030504040204" pitchFamily="50" charset="-128"/>
              </a:rPr>
              <a:t>①そのプレゼンの「ゴール」はどこに</a:t>
            </a:r>
            <a:r>
              <a:rPr lang="ja-JP" altLang="en-US" dirty="0" smtClean="0">
                <a:latin typeface="Meiryo UI" panose="020B0604030504040204" pitchFamily="50" charset="-128"/>
                <a:ea typeface="Meiryo UI" panose="020B0604030504040204" pitchFamily="50" charset="-128"/>
              </a:rPr>
              <a:t>あるのか</a:t>
            </a:r>
            <a:endParaRPr lang="en-US" altLang="ja-JP" dirty="0" smtClean="0">
              <a:latin typeface="Meiryo UI" panose="020B0604030504040204" pitchFamily="50" charset="-128"/>
              <a:ea typeface="Meiryo UI" panose="020B0604030504040204" pitchFamily="50" charset="-128"/>
            </a:endParaRPr>
          </a:p>
          <a:p>
            <a:pPr algn="ctr">
              <a:spcBef>
                <a:spcPct val="0"/>
              </a:spcBef>
              <a:buFontTx/>
              <a:buNone/>
            </a:pPr>
            <a:r>
              <a:rPr lang="ja-JP" altLang="en-US" dirty="0" smtClean="0">
                <a:latin typeface="Meiryo UI" panose="020B0604030504040204" pitchFamily="50" charset="-128"/>
                <a:ea typeface="Meiryo UI" panose="020B0604030504040204" pitchFamily="50" charset="-128"/>
              </a:rPr>
              <a:t>再度確認する</a:t>
            </a:r>
            <a:endParaRPr lang="ja-JP" altLang="en-US" dirty="0">
              <a:latin typeface="Meiryo UI" panose="020B0604030504040204" pitchFamily="50" charset="-128"/>
              <a:ea typeface="Meiryo UI" panose="020B0604030504040204" pitchFamily="50" charset="-128"/>
            </a:endParaRPr>
          </a:p>
        </p:txBody>
      </p:sp>
      <p:sp>
        <p:nvSpPr>
          <p:cNvPr id="49156" name="テキスト ボックス 2">
            <a:extLst>
              <a:ext uri="{FF2B5EF4-FFF2-40B4-BE49-F238E27FC236}">
                <a16:creationId xmlns:a16="http://schemas.microsoft.com/office/drawing/2014/main" id="{85931C11-4A00-4312-BA2E-E5DFFB1C0B0A}"/>
              </a:ext>
            </a:extLst>
          </p:cNvPr>
          <p:cNvSpPr txBox="1">
            <a:spLocks noChangeArrowheads="1"/>
          </p:cNvSpPr>
          <p:nvPr/>
        </p:nvSpPr>
        <p:spPr bwMode="auto">
          <a:xfrm>
            <a:off x="2195513" y="3934797"/>
            <a:ext cx="54721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latin typeface="Meiryo UI" panose="020B0604030504040204" pitchFamily="50" charset="-128"/>
                <a:ea typeface="Meiryo UI" panose="020B0604030504040204" pitchFamily="50" charset="-128"/>
              </a:rPr>
              <a:t>・知ってもらう？やってもらう？お金を出してもらう</a:t>
            </a:r>
            <a:r>
              <a:rPr lang="ja-JP" altLang="en-US" sz="1800" dirty="0" smtClean="0">
                <a:latin typeface="Meiryo UI" panose="020B0604030504040204" pitchFamily="50" charset="-128"/>
                <a:ea typeface="Meiryo UI" panose="020B0604030504040204" pitchFamily="50" charset="-128"/>
              </a:rPr>
              <a:t>？</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p:txBody>
      </p:sp>
      <p:sp>
        <p:nvSpPr>
          <p:cNvPr id="49157" name="スライド番号プレースホルダー 1">
            <a:extLst>
              <a:ext uri="{FF2B5EF4-FFF2-40B4-BE49-F238E27FC236}">
                <a16:creationId xmlns:a16="http://schemas.microsoft.com/office/drawing/2014/main" id="{87E709E5-3AEA-42CE-9D8A-7543111CEBC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431D0354-FD87-4038-AEF4-70F6452C243A}" type="slidenum">
              <a:rPr lang="ja-JP" altLang="ja-JP" smtClean="0"/>
              <a:pPr/>
              <a:t>37</a:t>
            </a:fld>
            <a:endParaRPr lang="ja-JP" altLang="ja-JP"/>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bwMode="auto">
          <a:xfrm>
            <a:off x="660409" y="3343905"/>
            <a:ext cx="7848872" cy="98182"/>
          </a:xfrm>
          <a:prstGeom prst="rect">
            <a:avLst/>
          </a:prstGeom>
          <a:solidFill>
            <a:srgbClr val="33CC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49154" name="テキスト ボックス 4">
            <a:extLst>
              <a:ext uri="{FF2B5EF4-FFF2-40B4-BE49-F238E27FC236}">
                <a16:creationId xmlns:a16="http://schemas.microsoft.com/office/drawing/2014/main" id="{00E6D6B7-C6A7-4BE9-B83B-AABFEB9CA248}"/>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３．プレゼンをしよう</a:t>
            </a:r>
            <a:endParaRPr lang="ja-JP" altLang="en-US" sz="1800"/>
          </a:p>
        </p:txBody>
      </p:sp>
      <p:sp>
        <p:nvSpPr>
          <p:cNvPr id="49157" name="スライド番号プレースホルダー 1">
            <a:extLst>
              <a:ext uri="{FF2B5EF4-FFF2-40B4-BE49-F238E27FC236}">
                <a16:creationId xmlns:a16="http://schemas.microsoft.com/office/drawing/2014/main" id="{87E709E5-3AEA-42CE-9D8A-7543111CEBC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431D0354-FD87-4038-AEF4-70F6452C243A}" type="slidenum">
              <a:rPr lang="ja-JP" altLang="ja-JP" smtClean="0"/>
              <a:pPr/>
              <a:t>38</a:t>
            </a:fld>
            <a:endParaRPr lang="ja-JP" altLang="ja-JP"/>
          </a:p>
        </p:txBody>
      </p:sp>
      <p:sp>
        <p:nvSpPr>
          <p:cNvPr id="6" name="円/楕円 5"/>
          <p:cNvSpPr/>
          <p:nvPr/>
        </p:nvSpPr>
        <p:spPr bwMode="auto">
          <a:xfrm>
            <a:off x="1657601"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 name="円/楕円 10"/>
          <p:cNvSpPr/>
          <p:nvPr/>
        </p:nvSpPr>
        <p:spPr bwMode="auto">
          <a:xfrm>
            <a:off x="3349166"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2" name="円/楕円 11"/>
          <p:cNvSpPr/>
          <p:nvPr/>
        </p:nvSpPr>
        <p:spPr bwMode="auto">
          <a:xfrm>
            <a:off x="5040731"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3" name="円/楕円 12"/>
          <p:cNvSpPr/>
          <p:nvPr/>
        </p:nvSpPr>
        <p:spPr bwMode="auto">
          <a:xfrm>
            <a:off x="6732296"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 name="テキスト ボックス 6"/>
          <p:cNvSpPr txBox="1"/>
          <p:nvPr/>
        </p:nvSpPr>
        <p:spPr>
          <a:xfrm>
            <a:off x="2893537" y="3855633"/>
            <a:ext cx="1415772" cy="830997"/>
          </a:xfrm>
          <a:prstGeom prst="rect">
            <a:avLst/>
          </a:prstGeom>
          <a:noFill/>
        </p:spPr>
        <p:txBody>
          <a:bodyPr wrap="none" rtlCol="0">
            <a:spAutoFit/>
          </a:bodyPr>
          <a:lstStyle/>
          <a:p>
            <a:pPr algn="ctr"/>
            <a:r>
              <a:rPr kumimoji="1" lang="en-US" altLang="ja-JP" sz="2400" dirty="0" smtClean="0">
                <a:solidFill>
                  <a:srgbClr val="218785"/>
                </a:solidFill>
                <a:latin typeface="Meiryo UI" panose="020B0604030504040204" pitchFamily="50" charset="-128"/>
                <a:ea typeface="Meiryo UI" panose="020B0604030504040204" pitchFamily="50" charset="-128"/>
              </a:rPr>
              <a:t>Lesson1</a:t>
            </a:r>
          </a:p>
          <a:p>
            <a:pPr algn="ctr"/>
            <a:r>
              <a:rPr kumimoji="1" lang="ja-JP" altLang="en-US" sz="2400" dirty="0" smtClean="0">
                <a:solidFill>
                  <a:srgbClr val="218785"/>
                </a:solidFill>
                <a:latin typeface="Meiryo UI" panose="020B0604030504040204" pitchFamily="50" charset="-128"/>
                <a:ea typeface="Meiryo UI" panose="020B0604030504040204" pitchFamily="50" charset="-128"/>
              </a:rPr>
              <a:t>資料</a:t>
            </a:r>
            <a:r>
              <a:rPr kumimoji="1" lang="ja-JP" altLang="en-US" sz="2400" dirty="0">
                <a:solidFill>
                  <a:srgbClr val="218785"/>
                </a:solidFill>
                <a:latin typeface="Meiryo UI" panose="020B0604030504040204" pitchFamily="50" charset="-128"/>
                <a:ea typeface="Meiryo UI" panose="020B0604030504040204" pitchFamily="50" charset="-128"/>
              </a:rPr>
              <a:t>作成</a:t>
            </a:r>
          </a:p>
        </p:txBody>
      </p:sp>
      <p:sp>
        <p:nvSpPr>
          <p:cNvPr id="15" name="テキスト ボックス 14"/>
          <p:cNvSpPr txBox="1"/>
          <p:nvPr/>
        </p:nvSpPr>
        <p:spPr>
          <a:xfrm>
            <a:off x="1206524" y="3855633"/>
            <a:ext cx="1406154" cy="830997"/>
          </a:xfrm>
          <a:prstGeom prst="rect">
            <a:avLst/>
          </a:prstGeom>
          <a:noFill/>
        </p:spPr>
        <p:txBody>
          <a:bodyPr wrap="none" rtlCol="0">
            <a:spAutoFit/>
          </a:bodyPr>
          <a:lstStyle/>
          <a:p>
            <a:pPr algn="ctr"/>
            <a:r>
              <a:rPr kumimoji="1" lang="en-US" altLang="ja-JP" sz="2400" dirty="0">
                <a:solidFill>
                  <a:srgbClr val="218785"/>
                </a:solidFill>
                <a:latin typeface="Meiryo UI" panose="020B0604030504040204" pitchFamily="50" charset="-128"/>
                <a:ea typeface="Meiryo UI" panose="020B0604030504040204" pitchFamily="50" charset="-128"/>
              </a:rPr>
              <a:t>Lesson1</a:t>
            </a:r>
          </a:p>
          <a:p>
            <a:pPr algn="ctr"/>
            <a:r>
              <a:rPr kumimoji="1" lang="ja-JP" altLang="en-US" sz="2400" dirty="0" smtClean="0">
                <a:solidFill>
                  <a:srgbClr val="218785"/>
                </a:solidFill>
                <a:latin typeface="Meiryo UI" panose="020B0604030504040204" pitchFamily="50" charset="-128"/>
                <a:ea typeface="Meiryo UI" panose="020B0604030504040204" pitchFamily="50" charset="-128"/>
              </a:rPr>
              <a:t>メモ作成</a:t>
            </a:r>
            <a:endParaRPr kumimoji="1" lang="ja-JP" altLang="en-US" sz="2400" dirty="0">
              <a:solidFill>
                <a:srgbClr val="218785"/>
              </a:solidFill>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4584845" y="3855633"/>
            <a:ext cx="1415772" cy="830997"/>
          </a:xfrm>
          <a:prstGeom prst="rect">
            <a:avLst/>
          </a:prstGeom>
          <a:noFill/>
        </p:spPr>
        <p:txBody>
          <a:bodyPr wrap="none" rtlCol="0">
            <a:spAutoFit/>
          </a:bodyPr>
          <a:lstStyle/>
          <a:p>
            <a:pPr algn="ctr"/>
            <a:r>
              <a:rPr kumimoji="1" lang="en-US" altLang="ja-JP" sz="2400" dirty="0" smtClean="0">
                <a:solidFill>
                  <a:srgbClr val="218785"/>
                </a:solidFill>
                <a:latin typeface="Meiryo UI" panose="020B0604030504040204" pitchFamily="50" charset="-128"/>
                <a:ea typeface="Meiryo UI" panose="020B0604030504040204" pitchFamily="50" charset="-128"/>
              </a:rPr>
              <a:t>Lesson2</a:t>
            </a:r>
          </a:p>
          <a:p>
            <a:pPr algn="ctr"/>
            <a:r>
              <a:rPr kumimoji="1" lang="ja-JP" altLang="en-US" sz="2400" dirty="0" smtClean="0">
                <a:solidFill>
                  <a:srgbClr val="218785"/>
                </a:solidFill>
                <a:latin typeface="Meiryo UI" panose="020B0604030504040204" pitchFamily="50" charset="-128"/>
                <a:ea typeface="Meiryo UI" panose="020B0604030504040204" pitchFamily="50" charset="-128"/>
              </a:rPr>
              <a:t>発表準備</a:t>
            </a:r>
            <a:endParaRPr kumimoji="1" lang="en-US" altLang="ja-JP" sz="2400" dirty="0" smtClean="0">
              <a:solidFill>
                <a:srgbClr val="218785"/>
              </a:solidFill>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6281219" y="3855633"/>
            <a:ext cx="1406154" cy="830997"/>
          </a:xfrm>
          <a:prstGeom prst="rect">
            <a:avLst/>
          </a:prstGeom>
          <a:noFill/>
        </p:spPr>
        <p:txBody>
          <a:bodyPr wrap="none" rtlCol="0">
            <a:spAutoFit/>
          </a:bodyPr>
          <a:lstStyle/>
          <a:p>
            <a:pPr algn="ctr"/>
            <a:r>
              <a:rPr kumimoji="1" lang="en-US" altLang="ja-JP" sz="2400" dirty="0" smtClean="0">
                <a:solidFill>
                  <a:srgbClr val="218785"/>
                </a:solidFill>
                <a:latin typeface="Meiryo UI" panose="020B0604030504040204" pitchFamily="50" charset="-128"/>
                <a:ea typeface="Meiryo UI" panose="020B0604030504040204" pitchFamily="50" charset="-128"/>
              </a:rPr>
              <a:t>Lesson3</a:t>
            </a:r>
          </a:p>
          <a:p>
            <a:pPr algn="ctr"/>
            <a:r>
              <a:rPr kumimoji="1" lang="ja-JP" altLang="en-US" sz="2400" dirty="0" smtClean="0">
                <a:solidFill>
                  <a:srgbClr val="218785"/>
                </a:solidFill>
                <a:latin typeface="Meiryo UI" panose="020B0604030504040204" pitchFamily="50" charset="-128"/>
                <a:ea typeface="Meiryo UI" panose="020B0604030504040204" pitchFamily="50" charset="-128"/>
              </a:rPr>
              <a:t>発表</a:t>
            </a:r>
            <a:endParaRPr kumimoji="1" lang="ja-JP" altLang="en-US" sz="2400" dirty="0">
              <a:solidFill>
                <a:srgbClr val="218785"/>
              </a:solidFill>
              <a:latin typeface="Meiryo UI" panose="020B0604030504040204" pitchFamily="50" charset="-128"/>
              <a:ea typeface="Meiryo UI" panose="020B0604030504040204" pitchFamily="50" charset="-128"/>
            </a:endParaRPr>
          </a:p>
        </p:txBody>
      </p:sp>
      <p:sp>
        <p:nvSpPr>
          <p:cNvPr id="19" name="右矢印 18"/>
          <p:cNvSpPr/>
          <p:nvPr/>
        </p:nvSpPr>
        <p:spPr bwMode="auto">
          <a:xfrm rot="5400000">
            <a:off x="5918098" y="2463409"/>
            <a:ext cx="828119" cy="504056"/>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Tree>
    <p:extLst>
      <p:ext uri="{BB962C8B-B14F-4D97-AF65-F5344CB8AC3E}">
        <p14:creationId xmlns:p14="http://schemas.microsoft.com/office/powerpoint/2010/main" val="1014111478"/>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テキスト ボックス 4">
            <a:extLst>
              <a:ext uri="{FF2B5EF4-FFF2-40B4-BE49-F238E27FC236}">
                <a16:creationId xmlns:a16="http://schemas.microsoft.com/office/drawing/2014/main" id="{6F623CC3-B6B1-41C3-A6C4-07272122A897}"/>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３．プレゼンをしよう</a:t>
            </a:r>
            <a:endParaRPr lang="ja-JP" altLang="en-US" sz="1800"/>
          </a:p>
        </p:txBody>
      </p:sp>
      <p:sp>
        <p:nvSpPr>
          <p:cNvPr id="50179" name="テキスト ボックス 2">
            <a:extLst>
              <a:ext uri="{FF2B5EF4-FFF2-40B4-BE49-F238E27FC236}">
                <a16:creationId xmlns:a16="http://schemas.microsoft.com/office/drawing/2014/main" id="{1AB69B3A-17CA-4C85-904F-4526F9C51382}"/>
              </a:ext>
            </a:extLst>
          </p:cNvPr>
          <p:cNvSpPr txBox="1">
            <a:spLocks noChangeArrowheads="1"/>
          </p:cNvSpPr>
          <p:nvPr/>
        </p:nvSpPr>
        <p:spPr bwMode="auto">
          <a:xfrm>
            <a:off x="720725" y="2708920"/>
            <a:ext cx="741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smtClean="0">
                <a:latin typeface="Meiryo UI" panose="020B0604030504040204" pitchFamily="50" charset="-128"/>
                <a:ea typeface="Meiryo UI" panose="020B0604030504040204" pitchFamily="50" charset="-128"/>
              </a:rPr>
              <a:t>②</a:t>
            </a:r>
            <a:r>
              <a:rPr lang="ja-JP" altLang="en-US" sz="3600" dirty="0">
                <a:latin typeface="Meiryo UI" panose="020B0604030504040204" pitchFamily="50" charset="-128"/>
                <a:ea typeface="Meiryo UI" panose="020B0604030504040204" pitchFamily="50" charset="-128"/>
              </a:rPr>
              <a:t>質疑</a:t>
            </a:r>
            <a:r>
              <a:rPr lang="ja-JP" altLang="en-US" sz="3600" dirty="0" smtClean="0">
                <a:latin typeface="Meiryo UI" panose="020B0604030504040204" pitchFamily="50" charset="-128"/>
                <a:ea typeface="Meiryo UI" panose="020B0604030504040204" pitchFamily="50" charset="-128"/>
              </a:rPr>
              <a:t>まで想定する</a:t>
            </a:r>
            <a:endParaRPr lang="ja-JP" altLang="en-US" sz="3600" dirty="0">
              <a:latin typeface="Meiryo UI" panose="020B0604030504040204" pitchFamily="50" charset="-128"/>
              <a:ea typeface="Meiryo UI" panose="020B0604030504040204" pitchFamily="50" charset="-128"/>
            </a:endParaRPr>
          </a:p>
        </p:txBody>
      </p:sp>
      <p:sp>
        <p:nvSpPr>
          <p:cNvPr id="50180" name="テキスト ボックス 2">
            <a:extLst>
              <a:ext uri="{FF2B5EF4-FFF2-40B4-BE49-F238E27FC236}">
                <a16:creationId xmlns:a16="http://schemas.microsoft.com/office/drawing/2014/main" id="{353F89AE-3275-4BC7-8DB1-64E79999B33C}"/>
              </a:ext>
            </a:extLst>
          </p:cNvPr>
          <p:cNvSpPr txBox="1">
            <a:spLocks noChangeArrowheads="1"/>
          </p:cNvSpPr>
          <p:nvPr/>
        </p:nvSpPr>
        <p:spPr bwMode="auto">
          <a:xfrm>
            <a:off x="1836738" y="3347095"/>
            <a:ext cx="5470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latin typeface="Meiryo UI" panose="020B0604030504040204" pitchFamily="50" charset="-128"/>
                <a:ea typeface="Meiryo UI" panose="020B0604030504040204" pitchFamily="50" charset="-128"/>
              </a:rPr>
              <a:t>・質問をさせるため「隙」を敢えて作るのも手（</a:t>
            </a:r>
            <a:r>
              <a:rPr lang="en-US" altLang="ja-JP" sz="1800">
                <a:latin typeface="Meiryo UI" panose="020B0604030504040204" pitchFamily="50" charset="-128"/>
                <a:ea typeface="Meiryo UI" panose="020B0604030504040204" pitchFamily="50" charset="-128"/>
              </a:rPr>
              <a:t>×</a:t>
            </a:r>
            <a:r>
              <a:rPr lang="ja-JP" altLang="en-US" sz="1800">
                <a:latin typeface="Meiryo UI" panose="020B0604030504040204" pitchFamily="50" charset="-128"/>
                <a:ea typeface="Meiryo UI" panose="020B0604030504040204" pitchFamily="50" charset="-128"/>
              </a:rPr>
              <a:t>隙だらけ）</a:t>
            </a:r>
            <a:endParaRPr lang="en-US" altLang="ja-JP" sz="1800">
              <a:latin typeface="Meiryo UI" panose="020B0604030504040204" pitchFamily="50" charset="-128"/>
              <a:ea typeface="Meiryo UI" panose="020B0604030504040204" pitchFamily="50" charset="-128"/>
            </a:endParaRPr>
          </a:p>
          <a:p>
            <a:pPr>
              <a:spcBef>
                <a:spcPct val="0"/>
              </a:spcBef>
              <a:buFontTx/>
              <a:buNone/>
            </a:pPr>
            <a:r>
              <a:rPr lang="ja-JP" altLang="en-US" sz="1800">
                <a:latin typeface="Meiryo UI" panose="020B0604030504040204" pitchFamily="50" charset="-128"/>
                <a:ea typeface="Meiryo UI" panose="020B0604030504040204" pitchFamily="50" charset="-128"/>
              </a:rPr>
              <a:t>・ディスカッションで何を納得させるか、も想定する</a:t>
            </a:r>
            <a:endParaRPr lang="en-US" altLang="ja-JP" sz="1800">
              <a:latin typeface="Meiryo UI" panose="020B0604030504040204" pitchFamily="50" charset="-128"/>
              <a:ea typeface="Meiryo UI" panose="020B0604030504040204" pitchFamily="50" charset="-128"/>
            </a:endParaRPr>
          </a:p>
        </p:txBody>
      </p:sp>
      <p:sp>
        <p:nvSpPr>
          <p:cNvPr id="50181" name="スライド番号プレースホルダー 1">
            <a:extLst>
              <a:ext uri="{FF2B5EF4-FFF2-40B4-BE49-F238E27FC236}">
                <a16:creationId xmlns:a16="http://schemas.microsoft.com/office/drawing/2014/main" id="{2704E140-210C-4DF8-A6FA-AF0B1D34B9FD}"/>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421BF060-FEC7-44DA-8B73-527E335A0469}" type="slidenum">
              <a:rPr lang="ja-JP" altLang="ja-JP" smtClean="0"/>
              <a:pPr/>
              <a:t>39</a:t>
            </a:fld>
            <a:endParaRPr lang="ja-JP" altLang="ja-JP"/>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140968"/>
            <a:ext cx="8229600" cy="1143000"/>
          </a:xfrm>
        </p:spPr>
        <p:txBody>
          <a:bodyPr/>
          <a:lstStyle/>
          <a:p>
            <a:r>
              <a:rPr lang="ja-JP" altLang="en-US" sz="4000" dirty="0" smtClean="0">
                <a:latin typeface="Meiryo UI" panose="020B0604030504040204" pitchFamily="50" charset="-128"/>
                <a:ea typeface="Meiryo UI" panose="020B0604030504040204" pitchFamily="50" charset="-128"/>
              </a:rPr>
              <a:t>プレゼンテーション</a:t>
            </a:r>
            <a:r>
              <a:rPr lang="ja-JP" altLang="en-US" sz="4000" dirty="0">
                <a:latin typeface="Meiryo UI" panose="020B0604030504040204" pitchFamily="50" charset="-128"/>
                <a:ea typeface="Meiryo UI" panose="020B0604030504040204" pitchFamily="50" charset="-128"/>
              </a:rPr>
              <a:t>入門</a:t>
            </a:r>
            <a:r>
              <a:rPr lang="ja-JP" altLang="en-US" sz="4000" dirty="0" smtClean="0">
                <a:latin typeface="Meiryo UI" panose="020B0604030504040204" pitchFamily="50" charset="-128"/>
                <a:ea typeface="Meiryo UI" panose="020B0604030504040204" pitchFamily="50" charset="-128"/>
              </a:rPr>
              <a:t>①</a:t>
            </a:r>
            <a:r>
              <a:rPr lang="en-US" altLang="ja-JP" sz="4000" dirty="0" smtClean="0">
                <a:latin typeface="Meiryo UI" panose="020B0604030504040204" pitchFamily="50" charset="-128"/>
                <a:ea typeface="Meiryo UI" panose="020B0604030504040204" pitchFamily="50" charset="-128"/>
              </a:rPr>
              <a:t/>
            </a:r>
            <a:br>
              <a:rPr lang="en-US" altLang="ja-JP" sz="40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プレゼンの上手な伝え方～</a:t>
            </a:r>
            <a:r>
              <a:rPr lang="en-US" altLang="ja-JP" dirty="0">
                <a:latin typeface="Meiryo UI" panose="020B0604030504040204" pitchFamily="50" charset="-128"/>
                <a:ea typeface="Meiryo UI" panose="020B0604030504040204" pitchFamily="50" charset="-128"/>
              </a:rPr>
              <a:t/>
            </a:r>
            <a:br>
              <a:rPr lang="en-US" altLang="ja-JP" dirty="0">
                <a:latin typeface="Meiryo UI" panose="020B0604030504040204" pitchFamily="50" charset="-128"/>
                <a:ea typeface="Meiryo UI" panose="020B0604030504040204" pitchFamily="50" charset="-128"/>
              </a:rPr>
            </a:b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F5675F26-DB9C-4CEC-AA3B-14A8BCAA65DC}" type="slidenum">
              <a:rPr lang="ja-JP" altLang="ja-JP" smtClean="0"/>
              <a:pPr>
                <a:defRPr/>
              </a:pPr>
              <a:t>4</a:t>
            </a:fld>
            <a:endParaRPr lang="ja-JP" altLang="ja-JP"/>
          </a:p>
        </p:txBody>
      </p:sp>
    </p:spTree>
    <p:extLst>
      <p:ext uri="{BB962C8B-B14F-4D97-AF65-F5344CB8AC3E}">
        <p14:creationId xmlns:p14="http://schemas.microsoft.com/office/powerpoint/2010/main" val="3216124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テキスト ボックス 4">
            <a:extLst>
              <a:ext uri="{FF2B5EF4-FFF2-40B4-BE49-F238E27FC236}">
                <a16:creationId xmlns:a16="http://schemas.microsoft.com/office/drawing/2014/main" id="{2DAFFEC0-B9D3-48A5-87B2-75491E714010}"/>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３．プレゼンをしよう</a:t>
            </a:r>
            <a:endParaRPr lang="ja-JP" altLang="en-US" sz="1800"/>
          </a:p>
        </p:txBody>
      </p:sp>
      <p:sp>
        <p:nvSpPr>
          <p:cNvPr id="51203" name="テキスト ボックス 2">
            <a:extLst>
              <a:ext uri="{FF2B5EF4-FFF2-40B4-BE49-F238E27FC236}">
                <a16:creationId xmlns:a16="http://schemas.microsoft.com/office/drawing/2014/main" id="{5DADF422-E257-4ADC-BD99-BB0891CF41F0}"/>
              </a:ext>
            </a:extLst>
          </p:cNvPr>
          <p:cNvSpPr txBox="1">
            <a:spLocks noChangeArrowheads="1"/>
          </p:cNvSpPr>
          <p:nvPr/>
        </p:nvSpPr>
        <p:spPr bwMode="auto">
          <a:xfrm>
            <a:off x="863600" y="3105150"/>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③聞き手の反応を見て「捨てる」勇気</a:t>
            </a:r>
          </a:p>
          <a:p>
            <a:pPr algn="ctr">
              <a:spcBef>
                <a:spcPct val="0"/>
              </a:spcBef>
              <a:buFontTx/>
              <a:buNone/>
            </a:pPr>
            <a:endParaRPr lang="ja-JP" altLang="en-US" sz="3600" dirty="0">
              <a:latin typeface="Meiryo UI" panose="020B0604030504040204" pitchFamily="50" charset="-128"/>
              <a:ea typeface="Meiryo UI" panose="020B0604030504040204" pitchFamily="50" charset="-128"/>
            </a:endParaRPr>
          </a:p>
        </p:txBody>
      </p:sp>
      <p:sp>
        <p:nvSpPr>
          <p:cNvPr id="51204" name="テキスト ボックス 2">
            <a:extLst>
              <a:ext uri="{FF2B5EF4-FFF2-40B4-BE49-F238E27FC236}">
                <a16:creationId xmlns:a16="http://schemas.microsoft.com/office/drawing/2014/main" id="{AFFAEBF3-EBE8-4D2C-905F-D55190D39AE1}"/>
              </a:ext>
            </a:extLst>
          </p:cNvPr>
          <p:cNvSpPr txBox="1">
            <a:spLocks noChangeArrowheads="1"/>
          </p:cNvSpPr>
          <p:nvPr/>
        </p:nvSpPr>
        <p:spPr bwMode="auto">
          <a:xfrm>
            <a:off x="2195513" y="3860800"/>
            <a:ext cx="54721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latin typeface="Meiryo UI" panose="020B0604030504040204" pitchFamily="50" charset="-128"/>
                <a:ea typeface="Meiryo UI" panose="020B0604030504040204" pitchFamily="50" charset="-128"/>
              </a:rPr>
              <a:t>・相手のニーズに沿ったプレゼンのための下準備</a:t>
            </a:r>
            <a:endParaRPr lang="en-US" altLang="ja-JP" sz="1800">
              <a:latin typeface="Meiryo UI" panose="020B0604030504040204" pitchFamily="50" charset="-128"/>
              <a:ea typeface="Meiryo UI" panose="020B0604030504040204" pitchFamily="50" charset="-128"/>
            </a:endParaRPr>
          </a:p>
          <a:p>
            <a:pPr>
              <a:spcBef>
                <a:spcPct val="0"/>
              </a:spcBef>
              <a:buFontTx/>
              <a:buNone/>
            </a:pPr>
            <a:r>
              <a:rPr lang="ja-JP" altLang="en-US" sz="1800">
                <a:latin typeface="Meiryo UI" panose="020B0604030504040204" pitchFamily="50" charset="-128"/>
                <a:ea typeface="Meiryo UI" panose="020B0604030504040204" pitchFamily="50" charset="-128"/>
              </a:rPr>
              <a:t>・せっかく準備していても、相手の反応次第では「切る」</a:t>
            </a:r>
            <a:endParaRPr lang="en-US" altLang="ja-JP" sz="1800">
              <a:latin typeface="Meiryo UI" panose="020B0604030504040204" pitchFamily="50" charset="-128"/>
              <a:ea typeface="Meiryo UI" panose="020B0604030504040204" pitchFamily="50" charset="-128"/>
            </a:endParaRPr>
          </a:p>
        </p:txBody>
      </p:sp>
      <p:sp>
        <p:nvSpPr>
          <p:cNvPr id="51205" name="スライド番号プレースホルダー 1">
            <a:extLst>
              <a:ext uri="{FF2B5EF4-FFF2-40B4-BE49-F238E27FC236}">
                <a16:creationId xmlns:a16="http://schemas.microsoft.com/office/drawing/2014/main" id="{1C3162E3-7BF5-4812-B670-0053991BBE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D5AEC69E-11AB-40BE-ABD6-FBE5A8F6D15F}" type="slidenum">
              <a:rPr lang="ja-JP" altLang="ja-JP" smtClean="0"/>
              <a:pPr/>
              <a:t>40</a:t>
            </a:fld>
            <a:endParaRPr lang="ja-JP" altLang="ja-JP"/>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テキスト ボックス 4">
            <a:extLst>
              <a:ext uri="{FF2B5EF4-FFF2-40B4-BE49-F238E27FC236}">
                <a16:creationId xmlns:a16="http://schemas.microsoft.com/office/drawing/2014/main" id="{5A9651BF-10FE-4E21-9BAB-B0A857446D8A}"/>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３．プレゼンをしよう</a:t>
            </a:r>
            <a:endParaRPr lang="ja-JP" altLang="en-US" sz="1800"/>
          </a:p>
        </p:txBody>
      </p:sp>
      <p:sp>
        <p:nvSpPr>
          <p:cNvPr id="52227" name="テキスト ボックス 2">
            <a:extLst>
              <a:ext uri="{FF2B5EF4-FFF2-40B4-BE49-F238E27FC236}">
                <a16:creationId xmlns:a16="http://schemas.microsoft.com/office/drawing/2014/main" id="{CAB60A6E-BB6F-4548-AF1C-B26F429D3E79}"/>
              </a:ext>
            </a:extLst>
          </p:cNvPr>
          <p:cNvSpPr txBox="1">
            <a:spLocks noChangeArrowheads="1"/>
          </p:cNvSpPr>
          <p:nvPr/>
        </p:nvSpPr>
        <p:spPr bwMode="auto">
          <a:xfrm>
            <a:off x="863600" y="3105150"/>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④喋るスピードと情報量の関係</a:t>
            </a:r>
          </a:p>
          <a:p>
            <a:pPr algn="ctr">
              <a:spcBef>
                <a:spcPct val="0"/>
              </a:spcBef>
              <a:buFontTx/>
              <a:buNone/>
            </a:pPr>
            <a:endParaRPr lang="ja-JP" altLang="en-US" sz="3600" dirty="0">
              <a:latin typeface="Meiryo UI" panose="020B0604030504040204" pitchFamily="50" charset="-128"/>
              <a:ea typeface="Meiryo UI" panose="020B0604030504040204" pitchFamily="50" charset="-128"/>
            </a:endParaRPr>
          </a:p>
        </p:txBody>
      </p:sp>
      <p:sp>
        <p:nvSpPr>
          <p:cNvPr id="52228" name="テキスト ボックス 2">
            <a:extLst>
              <a:ext uri="{FF2B5EF4-FFF2-40B4-BE49-F238E27FC236}">
                <a16:creationId xmlns:a16="http://schemas.microsoft.com/office/drawing/2014/main" id="{A1DC20D7-A419-4FC4-911E-27EC6DDEF9C2}"/>
              </a:ext>
            </a:extLst>
          </p:cNvPr>
          <p:cNvSpPr txBox="1">
            <a:spLocks noChangeArrowheads="1"/>
          </p:cNvSpPr>
          <p:nvPr/>
        </p:nvSpPr>
        <p:spPr bwMode="auto">
          <a:xfrm>
            <a:off x="2195513" y="3860800"/>
            <a:ext cx="54721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latin typeface="Meiryo UI" panose="020B0604030504040204" pitchFamily="50" charset="-128"/>
                <a:ea typeface="Meiryo UI" panose="020B0604030504040204" pitchFamily="50" charset="-128"/>
              </a:rPr>
              <a:t>・１分で</a:t>
            </a:r>
            <a:r>
              <a:rPr lang="en-US" altLang="ja-JP" sz="1800">
                <a:latin typeface="Meiryo UI" panose="020B0604030504040204" pitchFamily="50" charset="-128"/>
                <a:ea typeface="Meiryo UI" panose="020B0604030504040204" pitchFamily="50" charset="-128"/>
              </a:rPr>
              <a:t>400</a:t>
            </a:r>
            <a:r>
              <a:rPr lang="ja-JP" altLang="en-US" sz="1800">
                <a:latin typeface="Meiryo UI" panose="020B0604030504040204" pitchFamily="50" charset="-128"/>
                <a:ea typeface="Meiryo UI" panose="020B0604030504040204" pitchFamily="50" charset="-128"/>
              </a:rPr>
              <a:t>文字（原稿用紙１枚）</a:t>
            </a:r>
            <a:endParaRPr lang="en-US" altLang="ja-JP" sz="1800">
              <a:latin typeface="Meiryo UI" panose="020B0604030504040204" pitchFamily="50" charset="-128"/>
              <a:ea typeface="Meiryo UI" panose="020B0604030504040204" pitchFamily="50" charset="-128"/>
            </a:endParaRPr>
          </a:p>
          <a:p>
            <a:pPr>
              <a:spcBef>
                <a:spcPct val="0"/>
              </a:spcBef>
              <a:buFontTx/>
              <a:buNone/>
            </a:pPr>
            <a:r>
              <a:rPr lang="ja-JP" altLang="en-US" sz="1800">
                <a:latin typeface="Meiryo UI" panose="020B0604030504040204" pitchFamily="50" charset="-128"/>
                <a:ea typeface="Meiryo UI" panose="020B0604030504040204" pitchFamily="50" charset="-128"/>
              </a:rPr>
              <a:t>・早すぎる、遅すぎるは聞く人次第（表情を読み取る）</a:t>
            </a:r>
            <a:endParaRPr lang="en-US" altLang="ja-JP" sz="1800">
              <a:latin typeface="Meiryo UI" panose="020B0604030504040204" pitchFamily="50" charset="-128"/>
              <a:ea typeface="Meiryo UI" panose="020B0604030504040204" pitchFamily="50" charset="-128"/>
            </a:endParaRPr>
          </a:p>
        </p:txBody>
      </p:sp>
      <p:sp>
        <p:nvSpPr>
          <p:cNvPr id="52229" name="スライド番号プレースホルダー 1">
            <a:extLst>
              <a:ext uri="{FF2B5EF4-FFF2-40B4-BE49-F238E27FC236}">
                <a16:creationId xmlns:a16="http://schemas.microsoft.com/office/drawing/2014/main" id="{D9A9398D-9D73-4B8C-AE34-A47F56CC07A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21FD9A13-2200-441A-A69D-B531089F8A0F}" type="slidenum">
              <a:rPr lang="ja-JP" altLang="ja-JP" smtClean="0"/>
              <a:pPr/>
              <a:t>41</a:t>
            </a:fld>
            <a:endParaRPr lang="ja-JP" altLang="ja-JP"/>
          </a:p>
        </p:txBody>
      </p:sp>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テキスト ボックス 4">
            <a:extLst>
              <a:ext uri="{FF2B5EF4-FFF2-40B4-BE49-F238E27FC236}">
                <a16:creationId xmlns:a16="http://schemas.microsoft.com/office/drawing/2014/main" id="{2906F008-F9FC-401F-9A1C-E1C8201D0C32}"/>
              </a:ext>
            </a:extLst>
          </p:cNvPr>
          <p:cNvSpPr txBox="1">
            <a:spLocks noChangeArrowheads="1"/>
          </p:cNvSpPr>
          <p:nvPr/>
        </p:nvSpPr>
        <p:spPr bwMode="auto">
          <a:xfrm>
            <a:off x="-1044575" y="333375"/>
            <a:ext cx="5473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３．プレゼンをしよう</a:t>
            </a:r>
            <a:endParaRPr lang="ja-JP" altLang="en-US" sz="1800"/>
          </a:p>
        </p:txBody>
      </p:sp>
      <p:sp>
        <p:nvSpPr>
          <p:cNvPr id="53251" name="テキスト ボックス 2">
            <a:extLst>
              <a:ext uri="{FF2B5EF4-FFF2-40B4-BE49-F238E27FC236}">
                <a16:creationId xmlns:a16="http://schemas.microsoft.com/office/drawing/2014/main" id="{DE4D4618-7E32-46E1-B191-63645C3E915E}"/>
              </a:ext>
            </a:extLst>
          </p:cNvPr>
          <p:cNvSpPr txBox="1">
            <a:spLocks noChangeArrowheads="1"/>
          </p:cNvSpPr>
          <p:nvPr/>
        </p:nvSpPr>
        <p:spPr bwMode="auto">
          <a:xfrm>
            <a:off x="863600" y="2924944"/>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3600" dirty="0">
                <a:latin typeface="Meiryo UI" panose="020B0604030504040204" pitchFamily="50" charset="-128"/>
                <a:ea typeface="Meiryo UI" panose="020B0604030504040204" pitchFamily="50" charset="-128"/>
              </a:rPr>
              <a:t>⑤プレゼン後に振り返って次に生かす</a:t>
            </a:r>
          </a:p>
          <a:p>
            <a:pPr algn="ctr">
              <a:spcBef>
                <a:spcPct val="0"/>
              </a:spcBef>
              <a:buFontTx/>
              <a:buNone/>
            </a:pPr>
            <a:endParaRPr lang="ja-JP" altLang="en-US" sz="3600" dirty="0">
              <a:latin typeface="Meiryo UI" panose="020B0604030504040204" pitchFamily="50" charset="-128"/>
              <a:ea typeface="Meiryo UI" panose="020B0604030504040204" pitchFamily="50" charset="-128"/>
            </a:endParaRPr>
          </a:p>
        </p:txBody>
      </p:sp>
      <p:sp>
        <p:nvSpPr>
          <p:cNvPr id="53252" name="テキスト ボックス 2">
            <a:extLst>
              <a:ext uri="{FF2B5EF4-FFF2-40B4-BE49-F238E27FC236}">
                <a16:creationId xmlns:a16="http://schemas.microsoft.com/office/drawing/2014/main" id="{B6B6016B-CEBA-41AB-8925-C40F40DFD3CE}"/>
              </a:ext>
            </a:extLst>
          </p:cNvPr>
          <p:cNvSpPr txBox="1">
            <a:spLocks noChangeArrowheads="1"/>
          </p:cNvSpPr>
          <p:nvPr/>
        </p:nvSpPr>
        <p:spPr bwMode="auto">
          <a:xfrm>
            <a:off x="2195513" y="3680594"/>
            <a:ext cx="5905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smtClean="0">
                <a:latin typeface="Meiryo UI" panose="020B0604030504040204" pitchFamily="50" charset="-128"/>
                <a:ea typeface="Meiryo UI" panose="020B0604030504040204" pitchFamily="50" charset="-128"/>
              </a:rPr>
              <a:t>・最終的には、「</a:t>
            </a:r>
            <a:r>
              <a:rPr lang="ja-JP" altLang="en-US" sz="1800" dirty="0">
                <a:latin typeface="Meiryo UI" panose="020B0604030504040204" pitchFamily="50" charset="-128"/>
                <a:ea typeface="Meiryo UI" panose="020B0604030504040204" pitchFamily="50" charset="-128"/>
              </a:rPr>
              <a:t>場数</a:t>
            </a:r>
            <a:r>
              <a:rPr lang="ja-JP" altLang="en-US" sz="1800" dirty="0" smtClean="0">
                <a:latin typeface="Meiryo UI" panose="020B0604030504040204" pitchFamily="50" charset="-128"/>
                <a:ea typeface="Meiryo UI" panose="020B0604030504040204" pitchFamily="50" charset="-128"/>
              </a:rPr>
              <a:t>」が大事です</a:t>
            </a:r>
            <a:r>
              <a:rPr lang="ja-JP" altLang="en-US"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p:txBody>
      </p:sp>
      <p:sp>
        <p:nvSpPr>
          <p:cNvPr id="53253" name="スライド番号プレースホルダー 1">
            <a:extLst>
              <a:ext uri="{FF2B5EF4-FFF2-40B4-BE49-F238E27FC236}">
                <a16:creationId xmlns:a16="http://schemas.microsoft.com/office/drawing/2014/main" id="{CC7B9BCE-D8C1-4B3C-915C-E827A96C946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2E1C8934-CCF5-4FEA-B79E-CE8CADC5BB1A}" type="slidenum">
              <a:rPr lang="ja-JP" altLang="ja-JP" smtClean="0"/>
              <a:pPr/>
              <a:t>42</a:t>
            </a:fld>
            <a:endParaRPr lang="ja-JP" altLang="ja-JP"/>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テキスト ボックス 4">
            <a:extLst>
              <a:ext uri="{FF2B5EF4-FFF2-40B4-BE49-F238E27FC236}">
                <a16:creationId xmlns:a16="http://schemas.microsoft.com/office/drawing/2014/main" id="{69D0C76C-9D22-4A79-AF96-34DF3E9DAF6C}"/>
              </a:ext>
            </a:extLst>
          </p:cNvPr>
          <p:cNvSpPr txBox="1">
            <a:spLocks noChangeArrowheads="1"/>
          </p:cNvSpPr>
          <p:nvPr/>
        </p:nvSpPr>
        <p:spPr bwMode="auto">
          <a:xfrm>
            <a:off x="1799804" y="1050826"/>
            <a:ext cx="6049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dirty="0">
                <a:latin typeface="Meiryo UI" panose="020B0604030504040204" pitchFamily="50" charset="-128"/>
                <a:ea typeface="Meiryo UI" panose="020B0604030504040204" pitchFamily="50" charset="-128"/>
              </a:rPr>
              <a:t>Lesson</a:t>
            </a:r>
            <a:r>
              <a:rPr lang="ja-JP" altLang="en-US" sz="2400" dirty="0">
                <a:latin typeface="Meiryo UI" panose="020B0604030504040204" pitchFamily="50" charset="-128"/>
                <a:ea typeface="Meiryo UI" panose="020B0604030504040204" pitchFamily="50" charset="-128"/>
              </a:rPr>
              <a:t>４．プレゼンを（試しに）やってみよう</a:t>
            </a:r>
            <a:endParaRPr lang="ja-JP" altLang="en-US" sz="2400" dirty="0"/>
          </a:p>
        </p:txBody>
      </p:sp>
      <p:sp>
        <p:nvSpPr>
          <p:cNvPr id="48131" name="テキスト ボックス 2">
            <a:extLst>
              <a:ext uri="{FF2B5EF4-FFF2-40B4-BE49-F238E27FC236}">
                <a16:creationId xmlns:a16="http://schemas.microsoft.com/office/drawing/2014/main" id="{4F46D155-BB50-4320-BDB8-4EC0B5E373B8}"/>
              </a:ext>
            </a:extLst>
          </p:cNvPr>
          <p:cNvSpPr txBox="1">
            <a:spLocks noChangeArrowheads="1"/>
          </p:cNvSpPr>
          <p:nvPr/>
        </p:nvSpPr>
        <p:spPr bwMode="auto">
          <a:xfrm>
            <a:off x="1116013" y="1858963"/>
            <a:ext cx="74168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このレッスンのポイント</a:t>
            </a:r>
            <a:r>
              <a:rPr lang="en-US" altLang="ja-JP" sz="1800" dirty="0">
                <a:latin typeface="Meiryo UI" panose="020B0604030504040204" pitchFamily="50" charset="-128"/>
                <a:ea typeface="Meiryo UI" panose="020B0604030504040204" pitchFamily="50" charset="-128"/>
              </a:rPr>
              <a:t>】</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①お題：「あなたの仕事</a:t>
            </a:r>
            <a:r>
              <a:rPr lang="ja-JP" altLang="en-US" sz="1800" dirty="0" smtClean="0">
                <a:latin typeface="Meiryo UI" panose="020B0604030504040204" pitchFamily="50" charset="-128"/>
                <a:ea typeface="Meiryo UI" panose="020B0604030504040204" pitchFamily="50" charset="-128"/>
              </a:rPr>
              <a:t>が誰に対してどう</a:t>
            </a:r>
            <a:r>
              <a:rPr lang="ja-JP" altLang="en-US" sz="1800" dirty="0">
                <a:latin typeface="Meiryo UI" panose="020B0604030504040204" pitchFamily="50" charset="-128"/>
                <a:ea typeface="Meiryo UI" panose="020B0604030504040204" pitchFamily="50" charset="-128"/>
              </a:rPr>
              <a:t>役に立っている？」を同じグループの方に</a:t>
            </a:r>
            <a:r>
              <a:rPr lang="en-US" altLang="ja-JP" sz="1800" dirty="0">
                <a:latin typeface="Meiryo UI" panose="020B0604030504040204" pitchFamily="50" charset="-128"/>
                <a:ea typeface="Meiryo UI" panose="020B0604030504040204" pitchFamily="50" charset="-128"/>
              </a:rPr>
              <a:t/>
            </a:r>
            <a:br>
              <a:rPr lang="en-US" altLang="ja-JP" sz="1800" dirty="0">
                <a:latin typeface="Meiryo UI" panose="020B0604030504040204" pitchFamily="50" charset="-128"/>
                <a:ea typeface="Meiryo UI" panose="020B0604030504040204" pitchFamily="50" charset="-128"/>
              </a:rPr>
            </a:br>
            <a:r>
              <a:rPr lang="ja-JP" altLang="en-US" sz="1800" dirty="0">
                <a:latin typeface="Meiryo UI" panose="020B0604030504040204" pitchFamily="50" charset="-128"/>
                <a:ea typeface="Meiryo UI" panose="020B0604030504040204" pitchFamily="50" charset="-128"/>
              </a:rPr>
              <a:t>　　　　　「１分（</a:t>
            </a:r>
            <a:r>
              <a:rPr lang="en-US" altLang="ja-JP" sz="1800" dirty="0">
                <a:latin typeface="Meiryo UI" panose="020B0604030504040204" pitchFamily="50" charset="-128"/>
                <a:ea typeface="Meiryo UI" panose="020B0604030504040204" pitchFamily="50" charset="-128"/>
              </a:rPr>
              <a:t>400</a:t>
            </a:r>
            <a:r>
              <a:rPr lang="ja-JP" altLang="en-US" sz="1800" dirty="0">
                <a:latin typeface="Meiryo UI" panose="020B0604030504040204" pitchFamily="50" charset="-128"/>
                <a:ea typeface="Meiryo UI" panose="020B0604030504040204" pitchFamily="50" charset="-128"/>
              </a:rPr>
              <a:t>文字）」で教えてください</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　　　　　◎個人作業をしたのち発表</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endParaRPr lang="ja-JP" altLang="en-US"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②（周り）</a:t>
            </a:r>
            <a:r>
              <a:rPr lang="ja-JP" altLang="en-US" sz="1800" dirty="0" smtClean="0">
                <a:latin typeface="Meiryo UI" panose="020B0604030504040204" pitchFamily="50" charset="-128"/>
                <a:ea typeface="Meiryo UI" panose="020B0604030504040204" pitchFamily="50" charset="-128"/>
              </a:rPr>
              <a:t>「プレゼンに対してポジティブ</a:t>
            </a:r>
            <a:r>
              <a:rPr lang="ja-JP" altLang="en-US" sz="1800" dirty="0">
                <a:latin typeface="Meiryo UI" panose="020B0604030504040204" pitchFamily="50" charset="-128"/>
                <a:ea typeface="Meiryo UI" panose="020B0604030504040204" pitchFamily="50" charset="-128"/>
              </a:rPr>
              <a:t>なフィードバック」をしてみましょう</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　　　　　◎グラウンドルール　</a:t>
            </a:r>
            <a:r>
              <a:rPr lang="en-US" altLang="ja-JP" sz="1800" dirty="0">
                <a:latin typeface="Meiryo UI" panose="020B0604030504040204" pitchFamily="50" charset="-128"/>
                <a:ea typeface="Meiryo UI" panose="020B0604030504040204" pitchFamily="50" charset="-128"/>
              </a:rPr>
              <a:t>YES</a:t>
            </a:r>
            <a:r>
              <a:rPr lang="ja-JP" altLang="en-US" sz="1800" dirty="0">
                <a:latin typeface="Meiryo UI" panose="020B0604030504040204" pitchFamily="50" charset="-128"/>
                <a:ea typeface="Meiryo UI" panose="020B0604030504040204" pitchFamily="50" charset="-128"/>
              </a:rPr>
              <a:t>（ポジティブ）</a:t>
            </a:r>
            <a:r>
              <a:rPr lang="en-US" altLang="ja-JP" sz="1800" dirty="0">
                <a:latin typeface="Meiryo UI" panose="020B0604030504040204" pitchFamily="50" charset="-128"/>
                <a:ea typeface="Meiryo UI" panose="020B0604030504040204" pitchFamily="50" charset="-128"/>
              </a:rPr>
              <a:t>…AND</a:t>
            </a:r>
            <a:r>
              <a:rPr lang="ja-JP" altLang="en-US" sz="1800" dirty="0">
                <a:latin typeface="Meiryo UI" panose="020B0604030504040204" pitchFamily="50" charset="-128"/>
                <a:ea typeface="Meiryo UI" panose="020B0604030504040204" pitchFamily="50" charset="-128"/>
              </a:rPr>
              <a:t>（建設的な意見）</a:t>
            </a:r>
            <a:r>
              <a:rPr lang="en-US" altLang="ja-JP" sz="1800" dirty="0">
                <a:latin typeface="Meiryo UI" panose="020B0604030504040204" pitchFamily="50" charset="-128"/>
                <a:ea typeface="Meiryo UI" panose="020B0604030504040204" pitchFamily="50" charset="-128"/>
              </a:rPr>
              <a:t>…</a:t>
            </a:r>
            <a:br>
              <a:rPr lang="en-US" altLang="ja-JP" sz="1800" dirty="0">
                <a:latin typeface="Meiryo UI" panose="020B0604030504040204" pitchFamily="50" charset="-128"/>
                <a:ea typeface="Meiryo UI" panose="020B0604030504040204" pitchFamily="50" charset="-128"/>
              </a:rPr>
            </a:br>
            <a:r>
              <a:rPr lang="ja-JP" altLang="en-US" sz="1800" dirty="0">
                <a:latin typeface="Meiryo UI" panose="020B0604030504040204" pitchFamily="50" charset="-128"/>
                <a:ea typeface="Meiryo UI" panose="020B0604030504040204" pitchFamily="50" charset="-128"/>
              </a:rPr>
              <a:t>　　　　　　　　　　　　　　　　 の精神で</a:t>
            </a:r>
            <a:endParaRPr lang="en-US" altLang="ja-JP" sz="1800" dirty="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③（本人）やってみてどうでしたか</a:t>
            </a:r>
            <a:r>
              <a:rPr lang="ja-JP" altLang="en-US" sz="1800" dirty="0" smtClean="0">
                <a:latin typeface="Meiryo UI" panose="020B0604030504040204" pitchFamily="50" charset="-128"/>
                <a:ea typeface="Meiryo UI" panose="020B0604030504040204" pitchFamily="50" charset="-128"/>
              </a:rPr>
              <a:t>？プレゼンのどこを改善</a:t>
            </a:r>
            <a:r>
              <a:rPr lang="ja-JP" altLang="en-US" sz="1800" dirty="0">
                <a:latin typeface="Meiryo UI" panose="020B0604030504040204" pitchFamily="50" charset="-128"/>
                <a:ea typeface="Meiryo UI" panose="020B0604030504040204" pitchFamily="50" charset="-128"/>
              </a:rPr>
              <a:t>できそうですか</a:t>
            </a:r>
            <a:r>
              <a:rPr lang="ja-JP" altLang="en-US" sz="1800" dirty="0" smtClean="0">
                <a:latin typeface="Meiryo UI" panose="020B0604030504040204" pitchFamily="50" charset="-128"/>
                <a:ea typeface="Meiryo UI" panose="020B0604030504040204" pitchFamily="50" charset="-128"/>
              </a:rPr>
              <a:t>？</a:t>
            </a:r>
            <a:endParaRPr lang="en-US" altLang="ja-JP" sz="1800" dirty="0" smtClean="0">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07481D5B-B884-4500-85E4-A80259BC6FA4}"/>
              </a:ext>
            </a:extLst>
          </p:cNvPr>
          <p:cNvSpPr>
            <a:spLocks noGrp="1"/>
          </p:cNvSpPr>
          <p:nvPr>
            <p:ph type="sldNum" sz="quarter" idx="12"/>
          </p:nvPr>
        </p:nvSpPr>
        <p:spPr/>
        <p:txBody>
          <a:bodyPr/>
          <a:lstStyle/>
          <a:p>
            <a:pPr>
              <a:defRPr/>
            </a:pPr>
            <a:fld id="{4580471A-3789-497F-BB84-1222941B241F}" type="slidenum">
              <a:rPr lang="ja-JP" altLang="ja-JP" smtClean="0"/>
              <a:pPr>
                <a:defRPr/>
              </a:pPr>
              <a:t>43</a:t>
            </a:fld>
            <a:endParaRPr lang="ja-JP" altLang="ja-JP"/>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テキスト ボックス 4">
            <a:extLst>
              <a:ext uri="{FF2B5EF4-FFF2-40B4-BE49-F238E27FC236}">
                <a16:creationId xmlns:a16="http://schemas.microsoft.com/office/drawing/2014/main" id="{69D0C76C-9D22-4A79-AF96-34DF3E9DAF6C}"/>
              </a:ext>
            </a:extLst>
          </p:cNvPr>
          <p:cNvSpPr txBox="1">
            <a:spLocks noChangeArrowheads="1"/>
          </p:cNvSpPr>
          <p:nvPr/>
        </p:nvSpPr>
        <p:spPr bwMode="auto">
          <a:xfrm>
            <a:off x="1583855" y="469695"/>
            <a:ext cx="60492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dirty="0">
                <a:latin typeface="Meiryo UI" panose="020B0604030504040204" pitchFamily="50" charset="-128"/>
                <a:ea typeface="Meiryo UI" panose="020B0604030504040204" pitchFamily="50" charset="-128"/>
              </a:rPr>
              <a:t>Lesson</a:t>
            </a:r>
            <a:r>
              <a:rPr lang="ja-JP" altLang="en-US" sz="2400" dirty="0">
                <a:latin typeface="Meiryo UI" panose="020B0604030504040204" pitchFamily="50" charset="-128"/>
                <a:ea typeface="Meiryo UI" panose="020B0604030504040204" pitchFamily="50" charset="-128"/>
              </a:rPr>
              <a:t>４．プレゼンを（試しに）やってみよう</a:t>
            </a:r>
            <a:endParaRPr lang="ja-JP" altLang="en-US" sz="2400" dirty="0"/>
          </a:p>
        </p:txBody>
      </p:sp>
      <p:sp>
        <p:nvSpPr>
          <p:cNvPr id="48131" name="テキスト ボックス 2">
            <a:extLst>
              <a:ext uri="{FF2B5EF4-FFF2-40B4-BE49-F238E27FC236}">
                <a16:creationId xmlns:a16="http://schemas.microsoft.com/office/drawing/2014/main" id="{4F46D155-BB50-4320-BDB8-4EC0B5E373B8}"/>
              </a:ext>
            </a:extLst>
          </p:cNvPr>
          <p:cNvSpPr txBox="1">
            <a:spLocks noChangeArrowheads="1"/>
          </p:cNvSpPr>
          <p:nvPr/>
        </p:nvSpPr>
        <p:spPr bwMode="auto">
          <a:xfrm>
            <a:off x="1331640" y="-808887"/>
            <a:ext cx="741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smtClean="0">
                <a:latin typeface="Meiryo UI" panose="020B0604030504040204" pitchFamily="50" charset="-128"/>
                <a:ea typeface="Meiryo UI" panose="020B0604030504040204" pitchFamily="50" charset="-128"/>
              </a:rPr>
              <a:t>ｓｄｃｓｄｃｓｄｃｓ</a:t>
            </a:r>
            <a:endParaRPr lang="en-US" altLang="ja-JP" sz="1800" dirty="0" smtClean="0">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07481D5B-B884-4500-85E4-A80259BC6FA4}"/>
              </a:ext>
            </a:extLst>
          </p:cNvPr>
          <p:cNvSpPr>
            <a:spLocks noGrp="1"/>
          </p:cNvSpPr>
          <p:nvPr>
            <p:ph type="sldNum" sz="quarter" idx="12"/>
          </p:nvPr>
        </p:nvSpPr>
        <p:spPr/>
        <p:txBody>
          <a:bodyPr/>
          <a:lstStyle/>
          <a:p>
            <a:pPr>
              <a:defRPr/>
            </a:pPr>
            <a:fld id="{4580471A-3789-497F-BB84-1222941B241F}" type="slidenum">
              <a:rPr lang="ja-JP" altLang="ja-JP" smtClean="0"/>
              <a:pPr>
                <a:defRPr/>
              </a:pPr>
              <a:t>44</a:t>
            </a:fld>
            <a:endParaRPr lang="ja-JP" altLang="ja-JP"/>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947" t="5631" r="1889" b="5886"/>
          <a:stretch/>
        </p:blipFill>
        <p:spPr>
          <a:xfrm>
            <a:off x="467544" y="873916"/>
            <a:ext cx="8280000" cy="5443338"/>
          </a:xfrm>
          <a:prstGeom prst="rect">
            <a:avLst/>
          </a:prstGeom>
        </p:spPr>
      </p:pic>
      <p:grpSp>
        <p:nvGrpSpPr>
          <p:cNvPr id="7" name="グループ化 6"/>
          <p:cNvGrpSpPr/>
          <p:nvPr/>
        </p:nvGrpSpPr>
        <p:grpSpPr>
          <a:xfrm>
            <a:off x="883803" y="1205080"/>
            <a:ext cx="7359444" cy="4974617"/>
            <a:chOff x="883803" y="1205080"/>
            <a:chExt cx="7359444" cy="4974617"/>
          </a:xfrm>
        </p:grpSpPr>
        <p:sp>
          <p:nvSpPr>
            <p:cNvPr id="6" name="テキスト ボックス 5"/>
            <p:cNvSpPr txBox="1"/>
            <p:nvPr/>
          </p:nvSpPr>
          <p:spPr>
            <a:xfrm>
              <a:off x="7781582" y="1231592"/>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私の仕事は、・・・・・・・・・・・・・・</a:t>
              </a:r>
              <a:endParaRPr kumimoji="1" lang="en-US" altLang="ja-JP" dirty="0" smtClean="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7440063" y="1231591"/>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p>
          </p:txBody>
        </p:sp>
        <p:sp>
          <p:nvSpPr>
            <p:cNvPr id="10" name="テキスト ボックス 9"/>
            <p:cNvSpPr txBox="1"/>
            <p:nvPr/>
          </p:nvSpPr>
          <p:spPr>
            <a:xfrm>
              <a:off x="6403572" y="1239883"/>
              <a:ext cx="461665" cy="4939814"/>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・です。</a:t>
              </a:r>
              <a:endParaRPr kumimoji="1" lang="ja-JP" altLang="en-US"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6042548" y="1205080"/>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主に市民の方に向けて、・・・・・・・・・</a:t>
              </a:r>
              <a:endParaRPr kumimoji="1" lang="en-US" altLang="ja-JP" dirty="0" smtClean="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5364088" y="1231590"/>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p>
          </p:txBody>
        </p:sp>
        <p:sp>
          <p:nvSpPr>
            <p:cNvPr id="13" name="テキスト ボックス 12"/>
            <p:cNvSpPr txBox="1"/>
            <p:nvPr/>
          </p:nvSpPr>
          <p:spPr>
            <a:xfrm>
              <a:off x="4674609" y="1231589"/>
              <a:ext cx="461665" cy="4939814"/>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・を行なっています。</a:t>
              </a:r>
              <a:endParaRPr kumimoji="1" lang="ja-JP" altLang="en-US"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6748264" y="1242455"/>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p>
          </p:txBody>
        </p:sp>
        <p:sp>
          <p:nvSpPr>
            <p:cNvPr id="15" name="テキスト ボックス 14"/>
            <p:cNvSpPr txBox="1"/>
            <p:nvPr/>
          </p:nvSpPr>
          <p:spPr>
            <a:xfrm>
              <a:off x="7093051" y="1239436"/>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p>
          </p:txBody>
        </p:sp>
        <p:sp>
          <p:nvSpPr>
            <p:cNvPr id="16" name="テキスト ボックス 15"/>
            <p:cNvSpPr txBox="1"/>
            <p:nvPr/>
          </p:nvSpPr>
          <p:spPr>
            <a:xfrm>
              <a:off x="5706883" y="1231589"/>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p>
          </p:txBody>
        </p:sp>
        <p:sp>
          <p:nvSpPr>
            <p:cNvPr id="19" name="テキスト ボックス 18"/>
            <p:cNvSpPr txBox="1"/>
            <p:nvPr/>
          </p:nvSpPr>
          <p:spPr>
            <a:xfrm>
              <a:off x="5017404" y="1239435"/>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3985130" y="1225938"/>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私がそれを行うことで、・・・・・・・・・</a:t>
              </a:r>
              <a:endParaRPr kumimoji="1" lang="en-US" altLang="ja-JP" dirty="0" smtClean="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3639231" y="1239434"/>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315079" y="1239433"/>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2970221" y="1239433"/>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2616322" y="1239432"/>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2271464" y="1239431"/>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1927418" y="1228697"/>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1582560" y="1228697"/>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8" name="テキスト ボックス 27"/>
            <p:cNvSpPr txBox="1"/>
            <p:nvPr/>
          </p:nvSpPr>
          <p:spPr>
            <a:xfrm>
              <a:off x="1228661" y="1228696"/>
              <a:ext cx="461665" cy="4708981"/>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29" name="テキスト ボックス 28"/>
            <p:cNvSpPr txBox="1"/>
            <p:nvPr/>
          </p:nvSpPr>
          <p:spPr>
            <a:xfrm>
              <a:off x="883803" y="1228695"/>
              <a:ext cx="461665" cy="4939814"/>
            </a:xfrm>
            <a:prstGeom prst="rect">
              <a:avLst/>
            </a:prstGeom>
            <a:noFill/>
          </p:spPr>
          <p:txBody>
            <a:bodyPr vert="eaVert" wrap="none" rtlCol="0">
              <a:spAutoFit/>
            </a:bodyPr>
            <a:lstStyle/>
            <a:p>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役立って</a:t>
              </a:r>
              <a:r>
                <a:rPr kumimoji="1" lang="ja-JP" altLang="en-US" dirty="0" smtClean="0">
                  <a:latin typeface="Meiryo UI" panose="020B0604030504040204" pitchFamily="50" charset="-128"/>
                  <a:ea typeface="Meiryo UI" panose="020B0604030504040204" pitchFamily="50" charset="-128"/>
                </a:rPr>
                <a:t>います。</a:t>
              </a:r>
              <a:endParaRPr kumimoji="1" lang="ja-JP" altLang="en-US"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35429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テキスト ボックス 2">
            <a:extLst>
              <a:ext uri="{FF2B5EF4-FFF2-40B4-BE49-F238E27FC236}">
                <a16:creationId xmlns:a16="http://schemas.microsoft.com/office/drawing/2014/main" id="{D41D436C-6E5E-4C87-9CA0-07A440DAEB6B}"/>
              </a:ext>
            </a:extLst>
          </p:cNvPr>
          <p:cNvSpPr txBox="1">
            <a:spLocks noChangeArrowheads="1"/>
          </p:cNvSpPr>
          <p:nvPr/>
        </p:nvSpPr>
        <p:spPr bwMode="auto">
          <a:xfrm>
            <a:off x="1116011" y="836712"/>
            <a:ext cx="74168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Why</a:t>
            </a:r>
          </a:p>
          <a:p>
            <a:pPr>
              <a:spcBef>
                <a:spcPct val="0"/>
              </a:spcBef>
              <a:buFontTx/>
              <a:buNone/>
            </a:pPr>
            <a:r>
              <a:rPr lang="ja-JP" altLang="en-US" sz="1800" dirty="0">
                <a:latin typeface="Meiryo UI" panose="020B0604030504040204" pitchFamily="50" charset="-128"/>
                <a:ea typeface="Meiryo UI" panose="020B0604030504040204" pitchFamily="50" charset="-128"/>
              </a:rPr>
              <a:t>「あなたの仕事</a:t>
            </a:r>
            <a:r>
              <a:rPr lang="ja-JP" altLang="en-US" sz="1800" dirty="0" smtClean="0">
                <a:latin typeface="Meiryo UI" panose="020B0604030504040204" pitchFamily="50" charset="-128"/>
                <a:ea typeface="Meiryo UI" panose="020B0604030504040204" pitchFamily="50" charset="-128"/>
              </a:rPr>
              <a:t>が誰に対してどう</a:t>
            </a:r>
            <a:r>
              <a:rPr lang="ja-JP" altLang="en-US" sz="1800" dirty="0">
                <a:latin typeface="Meiryo UI" panose="020B0604030504040204" pitchFamily="50" charset="-128"/>
                <a:ea typeface="Meiryo UI" panose="020B0604030504040204" pitchFamily="50" charset="-128"/>
              </a:rPr>
              <a:t>役に立っている？」</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How long</a:t>
            </a:r>
          </a:p>
          <a:p>
            <a:pPr>
              <a:spcBef>
                <a:spcPct val="0"/>
              </a:spcBef>
              <a:buFontTx/>
              <a:buNone/>
            </a:pPr>
            <a:r>
              <a:rPr lang="ja-JP" altLang="en-US" sz="1800" dirty="0">
                <a:latin typeface="Meiryo UI" panose="020B0604030504040204" pitchFamily="50" charset="-128"/>
                <a:ea typeface="Meiryo UI" panose="020B0604030504040204" pitchFamily="50" charset="-128"/>
              </a:rPr>
              <a:t>「５分間」で</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For whom</a:t>
            </a:r>
          </a:p>
          <a:p>
            <a:pPr>
              <a:spcBef>
                <a:spcPct val="0"/>
              </a:spcBef>
              <a:buFontTx/>
              <a:buNone/>
            </a:pPr>
            <a:r>
              <a:rPr lang="ja-JP" altLang="en-US" sz="1800" dirty="0">
                <a:latin typeface="Meiryo UI" panose="020B0604030504040204" pitchFamily="50" charset="-128"/>
                <a:ea typeface="Meiryo UI" panose="020B0604030504040204" pitchFamily="50" charset="-128"/>
              </a:rPr>
              <a:t>皆さん（あなたが伝えたい人になりきります（←上司、他部署、市長など））</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When</a:t>
            </a:r>
          </a:p>
          <a:p>
            <a:pPr>
              <a:spcBef>
                <a:spcPct val="0"/>
              </a:spcBef>
              <a:buFontTx/>
              <a:buNone/>
            </a:pPr>
            <a:r>
              <a:rPr lang="en-US" altLang="ja-JP" sz="1800" dirty="0">
                <a:latin typeface="Meiryo UI" panose="020B0604030504040204" pitchFamily="50" charset="-128"/>
                <a:ea typeface="Meiryo UI" panose="020B0604030504040204" pitchFamily="50" charset="-128"/>
              </a:rPr>
              <a:t>12</a:t>
            </a:r>
            <a:r>
              <a:rPr lang="ja-JP" altLang="en-US" sz="1800" dirty="0" smtClean="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14</a:t>
            </a:r>
            <a:r>
              <a:rPr lang="ja-JP" altLang="en-US" sz="1800" dirty="0" smtClean="0">
                <a:latin typeface="Meiryo UI" panose="020B0604030504040204" pitchFamily="50" charset="-128"/>
                <a:ea typeface="Meiryo UI" panose="020B0604030504040204" pitchFamily="50" charset="-128"/>
              </a:rPr>
              <a:t>日（木）の</a:t>
            </a:r>
            <a:r>
              <a:rPr lang="ja-JP" altLang="en-US" sz="1800" dirty="0">
                <a:latin typeface="Meiryo UI" panose="020B0604030504040204" pitchFamily="50" charset="-128"/>
                <a:ea typeface="Meiryo UI" panose="020B0604030504040204" pitchFamily="50" charset="-128"/>
              </a:rPr>
              <a:t>午前</a:t>
            </a:r>
            <a:r>
              <a:rPr lang="en-US" altLang="ja-JP" sz="1800" dirty="0" smtClean="0">
                <a:latin typeface="Meiryo UI" panose="020B0604030504040204" pitchFamily="50" charset="-128"/>
                <a:ea typeface="Meiryo UI" panose="020B0604030504040204" pitchFamily="50" charset="-128"/>
              </a:rPr>
              <a:t>10</a:t>
            </a:r>
            <a:r>
              <a:rPr lang="ja-JP" altLang="en-US" sz="1800" dirty="0" smtClean="0">
                <a:latin typeface="Meiryo UI" panose="020B0604030504040204" pitchFamily="50" charset="-128"/>
                <a:ea typeface="Meiryo UI" panose="020B0604030504040204" pitchFamily="50" charset="-128"/>
              </a:rPr>
              <a:t>時～ </a:t>
            </a:r>
            <a:endParaRPr lang="ja-JP" altLang="en-US" sz="1800" dirty="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Where</a:t>
            </a:r>
          </a:p>
          <a:p>
            <a:pPr>
              <a:spcBef>
                <a:spcPct val="0"/>
              </a:spcBef>
              <a:buFontTx/>
              <a:buNone/>
            </a:pPr>
            <a:r>
              <a:rPr lang="ja-JP" altLang="en-US" sz="1800" dirty="0">
                <a:latin typeface="Meiryo UI" panose="020B0604030504040204" pitchFamily="50" charset="-128"/>
                <a:ea typeface="Meiryo UI" panose="020B0604030504040204" pitchFamily="50" charset="-128"/>
              </a:rPr>
              <a:t>芦屋市</a:t>
            </a:r>
            <a:r>
              <a:rPr lang="ja-JP" altLang="en-US" sz="1800" dirty="0" smtClean="0">
                <a:latin typeface="Meiryo UI" panose="020B0604030504040204" pitchFamily="50" charset="-128"/>
                <a:ea typeface="Meiryo UI" panose="020B0604030504040204" pitchFamily="50" charset="-128"/>
              </a:rPr>
              <a:t>役所</a:t>
            </a:r>
            <a:r>
              <a:rPr lang="ja-JP" altLang="en-US" sz="1800" dirty="0">
                <a:latin typeface="Meiryo UI" panose="020B0604030504040204" pitchFamily="50" charset="-128"/>
                <a:ea typeface="Meiryo UI" panose="020B0604030504040204" pitchFamily="50" charset="-128"/>
              </a:rPr>
              <a:t>　</a:t>
            </a:r>
            <a:r>
              <a:rPr lang="ja-JP" altLang="en-US" sz="1800" dirty="0" smtClean="0">
                <a:latin typeface="Meiryo UI" panose="020B0604030504040204" pitchFamily="50" charset="-128"/>
                <a:ea typeface="Meiryo UI" panose="020B0604030504040204" pitchFamily="50" charset="-128"/>
              </a:rPr>
              <a:t>分庁舎</a:t>
            </a:r>
            <a:r>
              <a:rPr lang="en-US" altLang="ja-JP" sz="1800" dirty="0" smtClean="0">
                <a:latin typeface="Meiryo UI" panose="020B0604030504040204" pitchFamily="50" charset="-128"/>
                <a:ea typeface="Meiryo UI" panose="020B0604030504040204" pitchFamily="50" charset="-128"/>
              </a:rPr>
              <a:t>2F</a:t>
            </a:r>
            <a:r>
              <a:rPr lang="ja-JP" altLang="en-US" sz="1800" dirty="0">
                <a:latin typeface="Meiryo UI" panose="020B0604030504040204" pitchFamily="50" charset="-128"/>
                <a:ea typeface="Meiryo UI" panose="020B0604030504040204" pitchFamily="50" charset="-128"/>
              </a:rPr>
              <a:t>　</a:t>
            </a:r>
            <a:r>
              <a:rPr lang="ja-JP" altLang="en-US" sz="1800" dirty="0" smtClean="0">
                <a:latin typeface="Meiryo UI" panose="020B0604030504040204" pitchFamily="50" charset="-128"/>
                <a:ea typeface="Meiryo UI" panose="020B0604030504040204" pitchFamily="50" charset="-128"/>
              </a:rPr>
              <a:t>大会議室</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〆切り</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12</a:t>
            </a:r>
            <a:r>
              <a:rPr lang="ja-JP" altLang="en-US" sz="1800" dirty="0" smtClean="0">
                <a:latin typeface="Meiryo UI" panose="020B0604030504040204" pitchFamily="50" charset="-128"/>
                <a:ea typeface="Meiryo UI" panose="020B0604030504040204" pitchFamily="50" charset="-128"/>
              </a:rPr>
              <a:t>月</a:t>
            </a:r>
            <a:r>
              <a:rPr lang="en-US" altLang="ja-JP" sz="1800" dirty="0" smtClean="0">
                <a:latin typeface="Meiryo UI" panose="020B0604030504040204" pitchFamily="50" charset="-128"/>
                <a:ea typeface="Meiryo UI" panose="020B0604030504040204" pitchFamily="50" charset="-128"/>
              </a:rPr>
              <a:t>13</a:t>
            </a:r>
            <a:r>
              <a:rPr lang="ja-JP" altLang="en-US" sz="1800" dirty="0" smtClean="0">
                <a:latin typeface="Meiryo UI" panose="020B0604030504040204" pitchFamily="50" charset="-128"/>
                <a:ea typeface="Meiryo UI" panose="020B0604030504040204" pitchFamily="50" charset="-128"/>
              </a:rPr>
              <a:t>日（水）正午</a:t>
            </a:r>
            <a:r>
              <a:rPr lang="en-US" altLang="ja-JP" sz="1800" dirty="0" smtClean="0">
                <a:latin typeface="Meiryo UI" panose="020B0604030504040204" pitchFamily="50" charset="-128"/>
                <a:ea typeface="Meiryo UI" panose="020B0604030504040204" pitchFamily="50" charset="-128"/>
              </a:rPr>
              <a:t>12</a:t>
            </a:r>
            <a:r>
              <a:rPr lang="ja-JP" altLang="en-US" sz="1800" dirty="0" smtClean="0">
                <a:latin typeface="Meiryo UI" panose="020B0604030504040204" pitchFamily="50" charset="-128"/>
                <a:ea typeface="Meiryo UI" panose="020B0604030504040204" pitchFamily="50" charset="-128"/>
              </a:rPr>
              <a:t>時 </a:t>
            </a:r>
            <a:r>
              <a:rPr lang="en-US" altLang="ja-JP" sz="1800" dirty="0" err="1" smtClean="0">
                <a:latin typeface="Meiryo UI" panose="020B0604030504040204" pitchFamily="50" charset="-128"/>
                <a:ea typeface="Meiryo UI" panose="020B0604030504040204" pitchFamily="50" charset="-128"/>
              </a:rPr>
              <a:t>LoGo</a:t>
            </a:r>
            <a:r>
              <a:rPr lang="ja-JP" altLang="en-US" sz="1800" dirty="0" smtClean="0">
                <a:latin typeface="Meiryo UI" panose="020B0604030504040204" pitchFamily="50" charset="-128"/>
                <a:ea typeface="Meiryo UI" panose="020B0604030504040204" pitchFamily="50" charset="-128"/>
              </a:rPr>
              <a:t>フォームにて提出</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もくもく会の開催</a:t>
            </a:r>
            <a:endParaRPr lang="en-US" altLang="ja-JP" sz="1800" dirty="0" smtClean="0">
              <a:latin typeface="Meiryo UI" panose="020B0604030504040204" pitchFamily="50" charset="-128"/>
              <a:ea typeface="Meiryo UI" panose="020B0604030504040204" pitchFamily="50" charset="-128"/>
            </a:endParaRPr>
          </a:p>
          <a:p>
            <a:pPr>
              <a:spcBef>
                <a:spcPct val="0"/>
              </a:spcBef>
              <a:buFontTx/>
              <a:buNone/>
            </a:pPr>
            <a:r>
              <a:rPr lang="ja-JP" altLang="en-US" sz="1800" dirty="0" smtClean="0">
                <a:latin typeface="Meiryo UI" panose="020B0604030504040204" pitchFamily="50" charset="-128"/>
                <a:ea typeface="Meiryo UI" panose="020B0604030504040204" pitchFamily="50" charset="-128"/>
              </a:rPr>
              <a:t>一緒に宿題をやりましょう。（</a:t>
            </a:r>
            <a:r>
              <a:rPr lang="en-US" altLang="ja-JP" sz="1800" dirty="0" smtClean="0">
                <a:latin typeface="Meiryo UI" panose="020B0604030504040204" pitchFamily="50" charset="-128"/>
                <a:ea typeface="Meiryo UI" panose="020B0604030504040204" pitchFamily="50" charset="-128"/>
              </a:rPr>
              <a:t>11</a:t>
            </a:r>
            <a:r>
              <a:rPr lang="ja-JP" altLang="en-US" sz="1800" dirty="0" smtClean="0">
                <a:latin typeface="Meiryo UI" panose="020B0604030504040204" pitchFamily="50" charset="-128"/>
                <a:ea typeface="Meiryo UI" panose="020B0604030504040204" pitchFamily="50" charset="-128"/>
              </a:rPr>
              <a:t>月</a:t>
            </a:r>
            <a:r>
              <a:rPr lang="en-US" altLang="ja-JP" sz="1800" dirty="0" smtClean="0">
                <a:latin typeface="Meiryo UI" panose="020B0604030504040204" pitchFamily="50" charset="-128"/>
                <a:ea typeface="Meiryo UI" panose="020B0604030504040204" pitchFamily="50" charset="-128"/>
              </a:rPr>
              <a:t>30</a:t>
            </a:r>
            <a:r>
              <a:rPr lang="ja-JP" altLang="en-US" sz="1800" dirty="0" smtClean="0">
                <a:latin typeface="Meiryo UI" panose="020B0604030504040204" pitchFamily="50" charset="-128"/>
                <a:ea typeface="Meiryo UI" panose="020B0604030504040204" pitchFamily="50" charset="-128"/>
              </a:rPr>
              <a:t>日（木）電子会議室 </a:t>
            </a:r>
            <a:r>
              <a:rPr lang="en-US" altLang="ja-JP" sz="1800" dirty="0" smtClean="0">
                <a:latin typeface="Meiryo UI" panose="020B0604030504040204" pitchFamily="50" charset="-128"/>
                <a:ea typeface="Meiryo UI" panose="020B0604030504040204" pitchFamily="50" charset="-128"/>
              </a:rPr>
              <a:t>9:30~11:45</a:t>
            </a:r>
            <a:r>
              <a:rPr lang="ja-JP" altLang="en-US" sz="1800" dirty="0" smtClean="0">
                <a:latin typeface="Meiryo UI" panose="020B0604030504040204" pitchFamily="50" charset="-128"/>
                <a:ea typeface="Meiryo UI" panose="020B0604030504040204" pitchFamily="50" charset="-128"/>
              </a:rPr>
              <a:t>）</a:t>
            </a:r>
            <a:endParaRPr lang="ja-JP" altLang="en-US" sz="1800" dirty="0">
              <a:latin typeface="Meiryo UI" panose="020B0604030504040204" pitchFamily="50" charset="-128"/>
              <a:ea typeface="Meiryo UI" panose="020B0604030504040204" pitchFamily="50" charset="-128"/>
            </a:endParaRPr>
          </a:p>
        </p:txBody>
      </p:sp>
      <p:sp>
        <p:nvSpPr>
          <p:cNvPr id="55300" name="スライド番号プレースホルダー 1">
            <a:extLst>
              <a:ext uri="{FF2B5EF4-FFF2-40B4-BE49-F238E27FC236}">
                <a16:creationId xmlns:a16="http://schemas.microsoft.com/office/drawing/2014/main" id="{BD1DE992-E9C2-427E-B6FB-EB93D366919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B8820AB8-CD97-47CC-89EC-96C62F0960C1}" type="slidenum">
              <a:rPr lang="ja-JP" altLang="ja-JP" smtClean="0"/>
              <a:pPr/>
              <a:t>45</a:t>
            </a:fld>
            <a:endParaRPr lang="ja-JP" altLang="ja-JP"/>
          </a:p>
        </p:txBody>
      </p:sp>
      <p:sp>
        <p:nvSpPr>
          <p:cNvPr id="5" name="テキスト ボックス 4">
            <a:extLst>
              <a:ext uri="{FF2B5EF4-FFF2-40B4-BE49-F238E27FC236}">
                <a16:creationId xmlns:a16="http://schemas.microsoft.com/office/drawing/2014/main" id="{98411D4E-446F-4F75-AF9D-B39032FF4DF7}"/>
              </a:ext>
            </a:extLst>
          </p:cNvPr>
          <p:cNvSpPr txBox="1">
            <a:spLocks noChangeArrowheads="1"/>
          </p:cNvSpPr>
          <p:nvPr/>
        </p:nvSpPr>
        <p:spPr bwMode="auto">
          <a:xfrm>
            <a:off x="1475580" y="332656"/>
            <a:ext cx="6697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次回の宿題</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　プレゼンを（本格的に）やってみよう</a:t>
            </a:r>
            <a:endParaRPr lang="ja-JP" altLang="en-US" sz="2400" dirty="0"/>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226113-5FD8-49BF-AB6B-4A6ECF20DF0F}"/>
              </a:ext>
            </a:extLst>
          </p:cNvPr>
          <p:cNvSpPr>
            <a:spLocks noGrp="1"/>
          </p:cNvSpPr>
          <p:nvPr>
            <p:ph type="title"/>
          </p:nvPr>
        </p:nvSpPr>
        <p:spPr>
          <a:xfrm>
            <a:off x="464072" y="188640"/>
            <a:ext cx="8229600" cy="476250"/>
          </a:xfrm>
        </p:spPr>
        <p:txBody>
          <a:bodyPr/>
          <a:lstStyle/>
          <a:p>
            <a:r>
              <a:rPr kumimoji="1" lang="ja-JP" altLang="en-US" sz="1800" dirty="0">
                <a:latin typeface="Meiryo UI" panose="020B0604030504040204" pitchFamily="50" charset="-128"/>
                <a:ea typeface="Meiryo UI" panose="020B0604030504040204" pitchFamily="50" charset="-128"/>
              </a:rPr>
              <a:t>プレゼン準備チェックシート</a:t>
            </a:r>
          </a:p>
        </p:txBody>
      </p:sp>
      <p:sp>
        <p:nvSpPr>
          <p:cNvPr id="4" name="スライド番号プレースホルダー 3">
            <a:extLst>
              <a:ext uri="{FF2B5EF4-FFF2-40B4-BE49-F238E27FC236}">
                <a16:creationId xmlns:a16="http://schemas.microsoft.com/office/drawing/2014/main" id="{BFD23C7E-8AFE-4FDD-A619-A51798444F9A}"/>
              </a:ext>
            </a:extLst>
          </p:cNvPr>
          <p:cNvSpPr>
            <a:spLocks noGrp="1"/>
          </p:cNvSpPr>
          <p:nvPr>
            <p:ph type="sldNum" sz="quarter" idx="12"/>
          </p:nvPr>
        </p:nvSpPr>
        <p:spPr>
          <a:xfrm>
            <a:off x="6553200" y="6481142"/>
            <a:ext cx="2133600" cy="476250"/>
          </a:xfrm>
        </p:spPr>
        <p:txBody>
          <a:bodyPr/>
          <a:lstStyle/>
          <a:p>
            <a:pPr>
              <a:defRPr/>
            </a:pPr>
            <a:fld id="{F5675F26-DB9C-4CEC-AA3B-14A8BCAA65DC}" type="slidenum">
              <a:rPr lang="ja-JP" altLang="ja-JP" smtClean="0">
                <a:latin typeface="Meiryo UI" panose="020B0604030504040204" pitchFamily="50" charset="-128"/>
                <a:ea typeface="Meiryo UI" panose="020B0604030504040204" pitchFamily="50" charset="-128"/>
              </a:rPr>
              <a:pPr>
                <a:defRPr/>
              </a:pPr>
              <a:t>46</a:t>
            </a:fld>
            <a:endParaRPr lang="ja-JP" altLang="ja-JP">
              <a:latin typeface="Meiryo UI" panose="020B0604030504040204" pitchFamily="50" charset="-128"/>
              <a:ea typeface="Meiryo UI" panose="020B0604030504040204" pitchFamily="50" charset="-128"/>
            </a:endParaRPr>
          </a:p>
        </p:txBody>
      </p:sp>
      <p:graphicFrame>
        <p:nvGraphicFramePr>
          <p:cNvPr id="3" name="表 5">
            <a:extLst>
              <a:ext uri="{FF2B5EF4-FFF2-40B4-BE49-F238E27FC236}">
                <a16:creationId xmlns:a16="http://schemas.microsoft.com/office/drawing/2014/main" id="{464AB4C1-B20A-4B60-A3AA-4FDD572DCD00}"/>
              </a:ext>
            </a:extLst>
          </p:cNvPr>
          <p:cNvGraphicFramePr>
            <a:graphicFrameLocks noGrp="1"/>
          </p:cNvGraphicFramePr>
          <p:nvPr>
            <p:extLst>
              <p:ext uri="{D42A27DB-BD31-4B8C-83A1-F6EECF244321}">
                <p14:modId xmlns:p14="http://schemas.microsoft.com/office/powerpoint/2010/main" val="3506970055"/>
              </p:ext>
            </p:extLst>
          </p:nvPr>
        </p:nvGraphicFramePr>
        <p:xfrm>
          <a:off x="437008" y="683384"/>
          <a:ext cx="8242920" cy="2961640"/>
        </p:xfrm>
        <a:graphic>
          <a:graphicData uri="http://schemas.openxmlformats.org/drawingml/2006/table">
            <a:tbl>
              <a:tblPr firstRow="1" bandRow="1">
                <a:tableStyleId>{5C22544A-7EE6-4342-B048-85BDC9FD1C3A}</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10545">
                <a:tc>
                  <a:txBody>
                    <a:bodyPr/>
                    <a:lstStyle/>
                    <a:p>
                      <a:r>
                        <a:rPr kumimoji="1" lang="ja-JP" altLang="en-US" dirty="0">
                          <a:latin typeface="Meiryo UI" panose="020B0604030504040204" pitchFamily="50" charset="-128"/>
                          <a:ea typeface="Meiryo UI" panose="020B0604030504040204" pitchFamily="50" charset="-128"/>
                        </a:rPr>
                        <a:t>資料づくり編</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資料の前にメモを作成する</a:t>
                      </a:r>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21270766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2.</a:t>
                      </a:r>
                      <a:r>
                        <a:rPr kumimoji="1" lang="ja-JP" altLang="en-US" dirty="0" smtClean="0">
                          <a:latin typeface="Meiryo UI" panose="020B0604030504040204" pitchFamily="50" charset="-128"/>
                          <a:ea typeface="Meiryo UI" panose="020B0604030504040204" pitchFamily="50" charset="-128"/>
                        </a:rPr>
                        <a:t> テーマ（目的）を</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１つ</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に決める  </a:t>
                      </a:r>
                      <a:r>
                        <a:rPr kumimoji="1" lang="en-US" altLang="ja-JP" dirty="0" smtClean="0">
                          <a:latin typeface="Meiryo UI" panose="020B0604030504040204" pitchFamily="50" charset="-128"/>
                          <a:ea typeface="Meiryo UI" panose="020B0604030504040204" pitchFamily="50" charset="-128"/>
                        </a:rPr>
                        <a:t>Why</a:t>
                      </a:r>
                      <a:endParaRPr kumimoji="1" lang="ja-JP" altLang="en-US" dirty="0" smtClean="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0216267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3. </a:t>
                      </a:r>
                      <a:r>
                        <a:rPr kumimoji="1" lang="ja-JP" altLang="en-US" dirty="0" smtClean="0">
                          <a:latin typeface="Meiryo UI" panose="020B0604030504040204" pitchFamily="50" charset="-128"/>
                          <a:ea typeface="Meiryo UI" panose="020B0604030504040204" pitchFamily="50" charset="-128"/>
                        </a:rPr>
                        <a:t>「誰がやるプレゼンか」を確認  </a:t>
                      </a:r>
                      <a:r>
                        <a:rPr kumimoji="1" lang="en-US" altLang="ja-JP" dirty="0" smtClean="0">
                          <a:latin typeface="Meiryo UI" panose="020B0604030504040204" pitchFamily="50" charset="-128"/>
                          <a:ea typeface="Meiryo UI" panose="020B0604030504040204" pitchFamily="50" charset="-128"/>
                        </a:rPr>
                        <a:t>Who</a:t>
                      </a:r>
                      <a:endParaRPr kumimoji="1" lang="ja-JP" altLang="en-US" dirty="0" smtClean="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1024651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4.</a:t>
                      </a:r>
                      <a:r>
                        <a:rPr kumimoji="1" lang="ja-JP" altLang="en-US" dirty="0" smtClean="0">
                          <a:latin typeface="Meiryo UI" panose="020B0604030504040204" pitchFamily="50" charset="-128"/>
                          <a:ea typeface="Meiryo UI" panose="020B0604030504040204" pitchFamily="50" charset="-128"/>
                        </a:rPr>
                        <a:t> 「誰のためにやるプレゼンか」「その人のメリット」を確認 </a:t>
                      </a:r>
                      <a:r>
                        <a:rPr kumimoji="1" lang="en-US" altLang="ja-JP" dirty="0" smtClean="0">
                          <a:latin typeface="Meiryo UI" panose="020B0604030504040204" pitchFamily="50" charset="-128"/>
                          <a:ea typeface="Meiryo UI" panose="020B0604030504040204" pitchFamily="50" charset="-128"/>
                        </a:rPr>
                        <a:t>For Whom</a:t>
                      </a:r>
                    </a:p>
                  </a:txBody>
                  <a:tcPr/>
                </a:tc>
                <a:tc>
                  <a:txBody>
                    <a:bodyPr/>
                    <a:lstStyle/>
                    <a:p>
                      <a:endParaRPr kumimoji="1" lang="ja-JP" altLang="en-US"/>
                    </a:p>
                  </a:txBody>
                  <a:tcPr/>
                </a:tc>
                <a:extLst>
                  <a:ext uri="{0D108BD9-81ED-4DB2-BD59-A6C34878D82A}">
                    <a16:rowId xmlns:a16="http://schemas.microsoft.com/office/drawing/2014/main" val="8117783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5. </a:t>
                      </a:r>
                      <a:r>
                        <a:rPr kumimoji="1" lang="ja-JP" altLang="en-US" dirty="0" smtClean="0">
                          <a:latin typeface="Meiryo UI" panose="020B0604030504040204" pitchFamily="50" charset="-128"/>
                          <a:ea typeface="Meiryo UI" panose="020B0604030504040204" pitchFamily="50" charset="-128"/>
                        </a:rPr>
                        <a:t>「いつ」やるか </a:t>
                      </a:r>
                      <a:r>
                        <a:rPr kumimoji="1" lang="en-US" altLang="ja-JP" dirty="0" smtClean="0">
                          <a:latin typeface="Meiryo UI" panose="020B0604030504040204" pitchFamily="50" charset="-128"/>
                          <a:ea typeface="Meiryo UI" panose="020B0604030504040204" pitchFamily="50" charset="-128"/>
                        </a:rPr>
                        <a:t>When</a:t>
                      </a:r>
                      <a:r>
                        <a:rPr kumimoji="1" lang="ja-JP" altLang="en-US" dirty="0" err="1"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「何分やるか」 </a:t>
                      </a:r>
                      <a:r>
                        <a:rPr kumimoji="1" lang="en-US" altLang="ja-JP" dirty="0" smtClean="0">
                          <a:latin typeface="Meiryo UI" panose="020B0604030504040204" pitchFamily="50" charset="-128"/>
                          <a:ea typeface="Meiryo UI" panose="020B0604030504040204" pitchFamily="50" charset="-128"/>
                        </a:rPr>
                        <a:t>How long </a:t>
                      </a:r>
                      <a:r>
                        <a:rPr kumimoji="1" lang="ja-JP" altLang="en-US" dirty="0" smtClean="0">
                          <a:latin typeface="Meiryo UI" panose="020B0604030504040204" pitchFamily="50" charset="-128"/>
                          <a:ea typeface="Meiryo UI" panose="020B0604030504040204" pitchFamily="50" charset="-128"/>
                        </a:rPr>
                        <a:t>を確認</a:t>
                      </a:r>
                    </a:p>
                  </a:txBody>
                  <a:tcPr/>
                </a:tc>
                <a:tc>
                  <a:txBody>
                    <a:bodyPr/>
                    <a:lstStyle/>
                    <a:p>
                      <a:endParaRPr kumimoji="1" lang="ja-JP" altLang="en-US"/>
                    </a:p>
                  </a:txBody>
                  <a:tcPr/>
                </a:tc>
                <a:extLst>
                  <a:ext uri="{0D108BD9-81ED-4DB2-BD59-A6C34878D82A}">
                    <a16:rowId xmlns:a16="http://schemas.microsoft.com/office/drawing/2014/main" val="1229349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6.</a:t>
                      </a:r>
                      <a:r>
                        <a:rPr kumimoji="1" lang="ja-JP" altLang="en-US" dirty="0" smtClean="0">
                          <a:latin typeface="Meiryo UI" panose="020B0604030504040204" pitchFamily="50" charset="-128"/>
                          <a:ea typeface="Meiryo UI" panose="020B0604030504040204" pitchFamily="50" charset="-128"/>
                        </a:rPr>
                        <a:t> 「どこで」やるか　</a:t>
                      </a:r>
                      <a:r>
                        <a:rPr kumimoji="1" lang="en-US" altLang="ja-JP" dirty="0" smtClean="0">
                          <a:latin typeface="Meiryo UI" panose="020B0604030504040204" pitchFamily="50" charset="-128"/>
                          <a:ea typeface="Meiryo UI" panose="020B0604030504040204" pitchFamily="50" charset="-128"/>
                        </a:rPr>
                        <a:t>Where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94234523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7. </a:t>
                      </a:r>
                      <a:r>
                        <a:rPr kumimoji="1" lang="ja-JP" altLang="en-US" dirty="0" smtClean="0">
                          <a:latin typeface="Meiryo UI" panose="020B0604030504040204" pitchFamily="50" charset="-128"/>
                          <a:ea typeface="Meiryo UI" panose="020B0604030504040204" pitchFamily="50" charset="-128"/>
                        </a:rPr>
                        <a:t>「どうやって」やるか </a:t>
                      </a:r>
                      <a:r>
                        <a:rPr kumimoji="1" lang="en-US" altLang="ja-JP" dirty="0" smtClean="0">
                          <a:latin typeface="Meiryo UI" panose="020B0604030504040204" pitchFamily="50" charset="-128"/>
                          <a:ea typeface="Meiryo UI" panose="020B0604030504040204" pitchFamily="50" charset="-128"/>
                        </a:rPr>
                        <a:t>How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0007"/>
                  </a:ext>
                </a:extLst>
              </a:tr>
            </a:tbl>
          </a:graphicData>
        </a:graphic>
      </p:graphicFrame>
      <p:graphicFrame>
        <p:nvGraphicFramePr>
          <p:cNvPr id="6" name="表 5">
            <a:extLst>
              <a:ext uri="{FF2B5EF4-FFF2-40B4-BE49-F238E27FC236}">
                <a16:creationId xmlns:a16="http://schemas.microsoft.com/office/drawing/2014/main" id="{88599955-ACA0-4976-8835-5A1D5D18FA90}"/>
              </a:ext>
            </a:extLst>
          </p:cNvPr>
          <p:cNvGraphicFramePr>
            <a:graphicFrameLocks noGrp="1"/>
          </p:cNvGraphicFramePr>
          <p:nvPr>
            <p:extLst>
              <p:ext uri="{D42A27DB-BD31-4B8C-83A1-F6EECF244321}">
                <p14:modId xmlns:p14="http://schemas.microsoft.com/office/powerpoint/2010/main" val="2110222240"/>
              </p:ext>
            </p:extLst>
          </p:nvPr>
        </p:nvGraphicFramePr>
        <p:xfrm>
          <a:off x="437008" y="3701325"/>
          <a:ext cx="8242920" cy="2225040"/>
        </p:xfrm>
        <a:graphic>
          <a:graphicData uri="http://schemas.openxmlformats.org/drawingml/2006/table">
            <a:tbl>
              <a:tblPr firstRow="1" bandRow="1">
                <a:tableStyleId>{93296810-A885-4BE3-A3E7-6D5BEEA58F35}</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70840">
                <a:tc>
                  <a:txBody>
                    <a:bodyPr/>
                    <a:lstStyle/>
                    <a:p>
                      <a:r>
                        <a:rPr kumimoji="1" lang="ja-JP" altLang="en-US" dirty="0">
                          <a:latin typeface="Meiryo UI" panose="020B0604030504040204" pitchFamily="50" charset="-128"/>
                          <a:ea typeface="Meiryo UI" panose="020B0604030504040204" pitchFamily="50" charset="-128"/>
                        </a:rPr>
                        <a:t>発表準備編</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 自分が発表する状況に合わせた「いいプレゼン」のイメージを探す</a:t>
                      </a:r>
                    </a:p>
                  </a:txBody>
                  <a:tcPr/>
                </a:tc>
                <a:tc>
                  <a:txBody>
                    <a:bodyPr/>
                    <a:lstStyle/>
                    <a:p>
                      <a:endParaRPr kumimoji="1" lang="ja-JP" altLang="en-US" dirty="0"/>
                    </a:p>
                  </a:txBody>
                  <a:tcPr/>
                </a:tc>
                <a:extLst>
                  <a:ext uri="{0D108BD9-81ED-4DB2-BD59-A6C34878D82A}">
                    <a16:rowId xmlns:a16="http://schemas.microsoft.com/office/drawing/2014/main" val="2127076643"/>
                  </a:ext>
                </a:extLst>
              </a:tr>
              <a:tr h="370840">
                <a:tc>
                  <a:txBody>
                    <a:bodyPr/>
                    <a:lstStyle/>
                    <a:p>
                      <a:r>
                        <a:rPr kumimoji="1" lang="en-US" altLang="ja-JP" dirty="0">
                          <a:latin typeface="Meiryo UI" panose="020B0604030504040204" pitchFamily="50" charset="-128"/>
                          <a:ea typeface="Meiryo UI" panose="020B0604030504040204" pitchFamily="50" charset="-128"/>
                        </a:rPr>
                        <a:t>2. </a:t>
                      </a:r>
                      <a:r>
                        <a:rPr kumimoji="1" lang="ja-JP" altLang="en-US" dirty="0">
                          <a:latin typeface="Meiryo UI" panose="020B0604030504040204" pitchFamily="50" charset="-128"/>
                          <a:ea typeface="Meiryo UI" panose="020B0604030504040204" pitchFamily="50" charset="-128"/>
                        </a:rPr>
                        <a:t>他人に聞いてもらってフィードバックしてもらう</a:t>
                      </a:r>
                    </a:p>
                  </a:txBody>
                  <a:tcPr/>
                </a:tc>
                <a:tc>
                  <a:txBody>
                    <a:bodyPr/>
                    <a:lstStyle/>
                    <a:p>
                      <a:endParaRPr kumimoji="1" lang="ja-JP" altLang="en-US"/>
                    </a:p>
                  </a:txBody>
                  <a:tcPr/>
                </a:tc>
                <a:extLst>
                  <a:ext uri="{0D108BD9-81ED-4DB2-BD59-A6C34878D82A}">
                    <a16:rowId xmlns:a16="http://schemas.microsoft.com/office/drawing/2014/main" val="4021626735"/>
                  </a:ext>
                </a:extLst>
              </a:tr>
              <a:tr h="370840">
                <a:tc>
                  <a:txBody>
                    <a:bodyPr/>
                    <a:lstStyle/>
                    <a:p>
                      <a:r>
                        <a:rPr kumimoji="1" lang="en-US" altLang="ja-JP" dirty="0">
                          <a:latin typeface="Meiryo UI" panose="020B0604030504040204" pitchFamily="50" charset="-128"/>
                          <a:ea typeface="Meiryo UI" panose="020B0604030504040204" pitchFamily="50" charset="-128"/>
                        </a:rPr>
                        <a:t>3.</a:t>
                      </a:r>
                      <a:r>
                        <a:rPr kumimoji="1" lang="ja-JP" altLang="en-US" dirty="0">
                          <a:latin typeface="Meiryo UI" panose="020B0604030504040204" pitchFamily="50" charset="-128"/>
                          <a:ea typeface="Meiryo UI" panose="020B0604030504040204" pitchFamily="50" charset="-128"/>
                        </a:rPr>
                        <a:t> 「時間ぴったり」に終わるように計って練習する</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102465152"/>
                  </a:ext>
                </a:extLst>
              </a:tr>
              <a:tr h="370840">
                <a:tc>
                  <a:txBody>
                    <a:bodyPr/>
                    <a:lstStyle/>
                    <a:p>
                      <a:r>
                        <a:rPr kumimoji="1" lang="en-US" altLang="ja-JP" dirty="0">
                          <a:latin typeface="Meiryo UI" panose="020B0604030504040204" pitchFamily="50" charset="-128"/>
                          <a:ea typeface="Meiryo UI" panose="020B0604030504040204" pitchFamily="50" charset="-128"/>
                        </a:rPr>
                        <a:t>4. </a:t>
                      </a:r>
                      <a:r>
                        <a:rPr kumimoji="1" lang="ja-JP" altLang="en-US" dirty="0">
                          <a:latin typeface="Meiryo UI" panose="020B0604030504040204" pitchFamily="50" charset="-128"/>
                          <a:ea typeface="Meiryo UI" panose="020B0604030504040204" pitchFamily="50" charset="-128"/>
                        </a:rPr>
                        <a:t>（必要に応じて）ツール導入（質疑・コメント）を検討する</a:t>
                      </a:r>
                    </a:p>
                  </a:txBody>
                  <a:tcPr/>
                </a:tc>
                <a:tc>
                  <a:txBody>
                    <a:bodyPr/>
                    <a:lstStyle/>
                    <a:p>
                      <a:endParaRPr kumimoji="1" lang="ja-JP" altLang="en-US"/>
                    </a:p>
                  </a:txBody>
                  <a:tcPr/>
                </a:tc>
                <a:extLst>
                  <a:ext uri="{0D108BD9-81ED-4DB2-BD59-A6C34878D82A}">
                    <a16:rowId xmlns:a16="http://schemas.microsoft.com/office/drawing/2014/main" val="811778364"/>
                  </a:ext>
                </a:extLst>
              </a:tr>
              <a:tr h="370840">
                <a:tc>
                  <a:txBody>
                    <a:bodyPr/>
                    <a:lstStyle/>
                    <a:p>
                      <a:r>
                        <a:rPr kumimoji="1" lang="en-US" altLang="ja-JP" dirty="0">
                          <a:latin typeface="Meiryo UI" panose="020B0604030504040204" pitchFamily="50" charset="-128"/>
                          <a:ea typeface="Meiryo UI" panose="020B0604030504040204" pitchFamily="50" charset="-128"/>
                        </a:rPr>
                        <a:t>5.</a:t>
                      </a:r>
                      <a:r>
                        <a:rPr kumimoji="1" lang="ja-JP" altLang="en-US" dirty="0">
                          <a:latin typeface="Meiryo UI" panose="020B0604030504040204" pitchFamily="50" charset="-128"/>
                          <a:ea typeface="Meiryo UI" panose="020B0604030504040204" pitchFamily="50" charset="-128"/>
                        </a:rPr>
                        <a:t> 会場の下見をし、準備をする</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22934998"/>
                  </a:ext>
                </a:extLst>
              </a:tr>
            </a:tbl>
          </a:graphicData>
        </a:graphic>
      </p:graphicFrame>
      <p:graphicFrame>
        <p:nvGraphicFramePr>
          <p:cNvPr id="7" name="表 6">
            <a:extLst>
              <a:ext uri="{FF2B5EF4-FFF2-40B4-BE49-F238E27FC236}">
                <a16:creationId xmlns:a16="http://schemas.microsoft.com/office/drawing/2014/main" id="{32A614AB-735E-497F-82EC-546812A25F77}"/>
              </a:ext>
            </a:extLst>
          </p:cNvPr>
          <p:cNvGraphicFramePr>
            <a:graphicFrameLocks noGrp="1"/>
          </p:cNvGraphicFramePr>
          <p:nvPr>
            <p:extLst>
              <p:ext uri="{D42A27DB-BD31-4B8C-83A1-F6EECF244321}">
                <p14:modId xmlns:p14="http://schemas.microsoft.com/office/powerpoint/2010/main" val="3773052022"/>
              </p:ext>
            </p:extLst>
          </p:nvPr>
        </p:nvGraphicFramePr>
        <p:xfrm>
          <a:off x="443880" y="5982667"/>
          <a:ext cx="8242920" cy="736600"/>
        </p:xfrm>
        <a:graphic>
          <a:graphicData uri="http://schemas.openxmlformats.org/drawingml/2006/table">
            <a:tbl>
              <a:tblPr firstRow="1" bandRow="1">
                <a:tableStyleId>{00A15C55-8517-42AA-B614-E9B94910E393}</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07216">
                <a:tc>
                  <a:txBody>
                    <a:bodyPr/>
                    <a:lstStyle/>
                    <a:p>
                      <a:r>
                        <a:rPr kumimoji="1" lang="ja-JP" altLang="en-US" dirty="0">
                          <a:latin typeface="Meiryo UI" panose="020B0604030504040204" pitchFamily="50" charset="-128"/>
                          <a:ea typeface="Meiryo UI" panose="020B0604030504040204" pitchFamily="50" charset="-128"/>
                        </a:rPr>
                        <a:t>発表後</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 振り返って次に活かす</a:t>
                      </a:r>
                    </a:p>
                  </a:txBody>
                  <a:tcPr/>
                </a:tc>
                <a:tc>
                  <a:txBody>
                    <a:bodyPr/>
                    <a:lstStyle/>
                    <a:p>
                      <a:endParaRPr kumimoji="1" lang="ja-JP" altLang="en-US" dirty="0"/>
                    </a:p>
                  </a:txBody>
                  <a:tcPr/>
                </a:tc>
                <a:extLst>
                  <a:ext uri="{0D108BD9-81ED-4DB2-BD59-A6C34878D82A}">
                    <a16:rowId xmlns:a16="http://schemas.microsoft.com/office/drawing/2014/main" val="2127076643"/>
                  </a:ext>
                </a:extLst>
              </a:tr>
            </a:tbl>
          </a:graphicData>
        </a:graphic>
      </p:graphicFrame>
    </p:spTree>
    <p:extLst>
      <p:ext uri="{BB962C8B-B14F-4D97-AF65-F5344CB8AC3E}">
        <p14:creationId xmlns:p14="http://schemas.microsoft.com/office/powerpoint/2010/main" val="22567537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5902466"/>
            <a:ext cx="1435658" cy="502302"/>
          </a:xfrm>
          <a:prstGeom prst="rect">
            <a:avLst/>
          </a:prstGeom>
        </p:spPr>
      </p:pic>
      <p:sp>
        <p:nvSpPr>
          <p:cNvPr id="3" name="正方形/長方形 2"/>
          <p:cNvSpPr/>
          <p:nvPr/>
        </p:nvSpPr>
        <p:spPr>
          <a:xfrm>
            <a:off x="611560" y="5301208"/>
            <a:ext cx="8928992" cy="307777"/>
          </a:xfrm>
          <a:prstGeom prst="rect">
            <a:avLst/>
          </a:prstGeom>
        </p:spPr>
        <p:txBody>
          <a:bodyPr wrap="square">
            <a:spAutoFit/>
          </a:bodyPr>
          <a:lstStyle/>
          <a:p>
            <a:r>
              <a:rPr lang="ja-JP" altLang="en-US" sz="1400" dirty="0" smtClean="0">
                <a:effectLst/>
                <a:latin typeface="BIZ UDPゴシック" panose="020B0400000000000000" pitchFamily="50" charset="-128"/>
                <a:ea typeface="BIZ UDPゴシック" panose="020B0400000000000000" pitchFamily="50" charset="-128"/>
              </a:rPr>
              <a:t>本書は、クリエイティブ・コモンズ・ライセンス 表示 </a:t>
            </a:r>
            <a:r>
              <a:rPr lang="en-US" altLang="ja-JP" sz="1400" dirty="0" smtClean="0">
                <a:effectLst/>
                <a:latin typeface="BIZ UDPゴシック" panose="020B0400000000000000" pitchFamily="50" charset="-128"/>
                <a:ea typeface="BIZ UDPゴシック" panose="020B0400000000000000" pitchFamily="50" charset="-128"/>
              </a:rPr>
              <a:t>4.0 </a:t>
            </a:r>
            <a:r>
              <a:rPr lang="ja-JP" altLang="en-US" sz="1400" dirty="0" smtClean="0">
                <a:effectLst/>
                <a:latin typeface="BIZ UDPゴシック" panose="020B0400000000000000" pitchFamily="50" charset="-128"/>
                <a:ea typeface="BIZ UDPゴシック" panose="020B0400000000000000" pitchFamily="50" charset="-128"/>
              </a:rPr>
              <a:t>国際（</a:t>
            </a:r>
            <a:r>
              <a:rPr lang="en-US" altLang="ja-JP" sz="1400" dirty="0" smtClean="0">
                <a:effectLst/>
                <a:latin typeface="BIZ UDPゴシック" panose="020B0400000000000000" pitchFamily="50" charset="-128"/>
                <a:ea typeface="BIZ UDPゴシック" panose="020B0400000000000000" pitchFamily="50" charset="-128"/>
              </a:rPr>
              <a:t>CC BY 4.0</a:t>
            </a:r>
            <a:r>
              <a:rPr lang="ja-JP" altLang="en-US" sz="1400" dirty="0" smtClean="0">
                <a:effectLst/>
                <a:latin typeface="BIZ UDPゴシック" panose="020B0400000000000000" pitchFamily="50" charset="-128"/>
                <a:ea typeface="BIZ UDPゴシック" panose="020B0400000000000000" pitchFamily="50" charset="-128"/>
              </a:rPr>
              <a:t>）に従って利用が可能です</a:t>
            </a:r>
            <a:endParaRPr lang="ja-JP" altLang="en-US" sz="1400" dirty="0">
              <a:latin typeface="BIZ UDPゴシック" panose="020B0400000000000000" pitchFamily="50" charset="-128"/>
              <a:ea typeface="BIZ UDPゴシック" panose="020B0400000000000000" pitchFamily="50" charset="-128"/>
            </a:endParaRPr>
          </a:p>
        </p:txBody>
      </p:sp>
      <p:sp>
        <p:nvSpPr>
          <p:cNvPr id="4" name="正方形/長方形 3"/>
          <p:cNvSpPr/>
          <p:nvPr/>
        </p:nvSpPr>
        <p:spPr>
          <a:xfrm>
            <a:off x="611560" y="5999728"/>
            <a:ext cx="3528392" cy="307777"/>
          </a:xfrm>
          <a:prstGeom prst="rect">
            <a:avLst/>
          </a:prstGeom>
        </p:spPr>
        <p:txBody>
          <a:bodyPr wrap="square">
            <a:spAutoFit/>
          </a:bodyPr>
          <a:lstStyle/>
          <a:p>
            <a:r>
              <a:rPr lang="ja-JP" altLang="en-US" sz="1400" dirty="0" smtClean="0">
                <a:latin typeface="BIZ UDPゴシック" panose="020B0400000000000000" pitchFamily="50" charset="-128"/>
                <a:ea typeface="BIZ UDPゴシック" panose="020B0400000000000000" pitchFamily="50" charset="-128"/>
              </a:rPr>
              <a:t>提供：芦屋市　</a:t>
            </a:r>
            <a:r>
              <a:rPr lang="en-US" altLang="ja-JP" sz="1400" dirty="0" smtClean="0">
                <a:latin typeface="BIZ UDPゴシック" panose="020B0400000000000000" pitchFamily="50" charset="-128"/>
                <a:ea typeface="BIZ UDPゴシック" panose="020B0400000000000000" pitchFamily="50" charset="-128"/>
              </a:rPr>
              <a:t>2023</a:t>
            </a:r>
            <a:r>
              <a:rPr lang="ja-JP" altLang="en-US" sz="1400" dirty="0" smtClean="0">
                <a:latin typeface="BIZ UDPゴシック" panose="020B0400000000000000" pitchFamily="50" charset="-128"/>
                <a:ea typeface="BIZ UDPゴシック" panose="020B0400000000000000" pitchFamily="50" charset="-128"/>
              </a:rPr>
              <a:t>年作成</a:t>
            </a:r>
            <a:endParaRPr lang="en-US" altLang="ja-JP" sz="1400" dirty="0" smtClean="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353728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2107568"/>
            <a:ext cx="8229600" cy="1143000"/>
          </a:xfrm>
        </p:spPr>
        <p:txBody>
          <a:bodyPr/>
          <a:lstStyle/>
          <a:p>
            <a:r>
              <a:rPr kumimoji="1" lang="ja-JP" altLang="en-US" sz="3600" dirty="0" smtClean="0">
                <a:latin typeface="Meiryo UI" panose="020B0604030504040204" pitchFamily="50" charset="-128"/>
                <a:ea typeface="Meiryo UI" panose="020B0604030504040204" pitchFamily="50" charset="-128"/>
              </a:rPr>
              <a:t>アイスブレイク（１分）</a:t>
            </a:r>
            <a:endParaRPr kumimoji="1" lang="ja-JP" altLang="en-US" sz="3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pPr>
              <a:defRPr/>
            </a:pPr>
            <a:fld id="{F5675F26-DB9C-4CEC-AA3B-14A8BCAA65DC}" type="slidenum">
              <a:rPr lang="ja-JP" altLang="ja-JP" smtClean="0"/>
              <a:pPr>
                <a:defRPr/>
              </a:pPr>
              <a:t>5</a:t>
            </a:fld>
            <a:endParaRPr lang="ja-JP" altLang="ja-JP"/>
          </a:p>
        </p:txBody>
      </p:sp>
      <p:sp>
        <p:nvSpPr>
          <p:cNvPr id="5" name="タイトル 1"/>
          <p:cNvSpPr txBox="1">
            <a:spLocks/>
          </p:cNvSpPr>
          <p:nvPr/>
        </p:nvSpPr>
        <p:spPr bwMode="auto">
          <a:xfrm>
            <a:off x="1763688" y="3356992"/>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sz="4400">
                <a:solidFill>
                  <a:schemeClr val="tx2"/>
                </a:solidFill>
                <a:latin typeface="Arial" pitchFamily="34" charset="0"/>
                <a:ea typeface="ＭＳ Ｐゴシック" pitchFamily="50" charset="-128"/>
              </a:defRPr>
            </a:lvl9pPr>
          </a:lstStyle>
          <a:p>
            <a:pPr algn="l"/>
            <a:r>
              <a:rPr kumimoji="1" lang="ja-JP" altLang="en-US" sz="3200" kern="0" dirty="0" smtClean="0">
                <a:latin typeface="Meiryo UI" panose="020B0604030504040204" pitchFamily="50" charset="-128"/>
                <a:ea typeface="Meiryo UI" panose="020B0604030504040204" pitchFamily="50" charset="-128"/>
              </a:rPr>
              <a:t>● 先週末、なにしていましたか？</a:t>
            </a:r>
            <a:r>
              <a:rPr kumimoji="1" lang="en-US" altLang="ja-JP" sz="3200" kern="0" dirty="0" smtClean="0">
                <a:latin typeface="Meiryo UI" panose="020B0604030504040204" pitchFamily="50" charset="-128"/>
                <a:ea typeface="Meiryo UI" panose="020B0604030504040204" pitchFamily="50" charset="-128"/>
              </a:rPr>
              <a:t/>
            </a:r>
            <a:br>
              <a:rPr kumimoji="1" lang="en-US" altLang="ja-JP" sz="3200" kern="0" dirty="0" smtClean="0">
                <a:latin typeface="Meiryo UI" panose="020B0604030504040204" pitchFamily="50" charset="-128"/>
                <a:ea typeface="Meiryo UI" panose="020B0604030504040204" pitchFamily="50" charset="-128"/>
              </a:rPr>
            </a:br>
            <a:r>
              <a:rPr kumimoji="1" lang="ja-JP" altLang="en-US" sz="3200" kern="0" dirty="0" smtClean="0">
                <a:latin typeface="Meiryo UI" panose="020B0604030504040204" pitchFamily="50" charset="-128"/>
                <a:ea typeface="Meiryo UI" panose="020B0604030504040204" pitchFamily="50" charset="-128"/>
              </a:rPr>
              <a:t>● 今週末、なにしますか？</a:t>
            </a:r>
            <a:endParaRPr kumimoji="1" lang="ja-JP" altLang="en-US" sz="32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7538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2533" y="1912876"/>
            <a:ext cx="8229600" cy="1143000"/>
          </a:xfrm>
        </p:spPr>
        <p:txBody>
          <a:bodyPr/>
          <a:lstStyle/>
          <a:p>
            <a:r>
              <a:rPr kumimoji="1" lang="ja-JP" altLang="en-US" sz="3600" dirty="0" smtClean="0">
                <a:latin typeface="Meiryo UI" panose="020B0604030504040204" pitchFamily="50" charset="-128"/>
                <a:ea typeface="Meiryo UI" panose="020B0604030504040204" pitchFamily="50" charset="-128"/>
              </a:rPr>
              <a:t>アイスブレイクでの気づき</a:t>
            </a:r>
            <a:endParaRPr kumimoji="1" lang="ja-JP" altLang="en-US" sz="3600"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pPr>
              <a:defRPr/>
            </a:pPr>
            <a:fld id="{F5675F26-DB9C-4CEC-AA3B-14A8BCAA65DC}" type="slidenum">
              <a:rPr lang="ja-JP" altLang="ja-JP" smtClean="0"/>
              <a:pPr>
                <a:defRPr/>
              </a:pPr>
              <a:t>6</a:t>
            </a:fld>
            <a:endParaRPr lang="ja-JP" altLang="ja-JP"/>
          </a:p>
        </p:txBody>
      </p:sp>
      <p:sp>
        <p:nvSpPr>
          <p:cNvPr id="5" name="タイトル 1"/>
          <p:cNvSpPr txBox="1">
            <a:spLocks/>
          </p:cNvSpPr>
          <p:nvPr/>
        </p:nvSpPr>
        <p:spPr bwMode="auto">
          <a:xfrm>
            <a:off x="1115616" y="3284984"/>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sz="4400">
                <a:solidFill>
                  <a:schemeClr val="tx2"/>
                </a:solidFill>
                <a:latin typeface="Arial" pitchFamily="34" charset="0"/>
                <a:ea typeface="ＭＳ Ｐゴシック" pitchFamily="50" charset="-128"/>
              </a:defRPr>
            </a:lvl9pPr>
          </a:lstStyle>
          <a:p>
            <a:pPr algn="l" eaLnBrk="1" hangingPunct="1"/>
            <a:r>
              <a:rPr lang="ja-JP" altLang="en-US" sz="2400" dirty="0" smtClean="0">
                <a:solidFill>
                  <a:schemeClr val="tx1"/>
                </a:solidFill>
                <a:latin typeface="Meiryo UI" panose="020B0604030504040204" pitchFamily="50" charset="-128"/>
                <a:ea typeface="Meiryo UI" panose="020B0604030504040204" pitchFamily="50" charset="-128"/>
              </a:rPr>
              <a:t>→ 限られた</a:t>
            </a:r>
            <a:r>
              <a:rPr lang="ja-JP" altLang="en-US" sz="2400" dirty="0">
                <a:solidFill>
                  <a:schemeClr val="tx1"/>
                </a:solidFill>
                <a:latin typeface="Meiryo UI" panose="020B0604030504040204" pitchFamily="50" charset="-128"/>
                <a:ea typeface="Meiryo UI" panose="020B0604030504040204" pitchFamily="50" charset="-128"/>
              </a:rPr>
              <a:t>時間で必要なことを端的に</a:t>
            </a:r>
            <a:r>
              <a:rPr lang="ja-JP" altLang="en-US" sz="2400" dirty="0" smtClean="0">
                <a:solidFill>
                  <a:schemeClr val="tx1"/>
                </a:solidFill>
                <a:latin typeface="Meiryo UI" panose="020B0604030504040204" pitchFamily="50" charset="-128"/>
                <a:ea typeface="Meiryo UI" panose="020B0604030504040204" pitchFamily="50" charset="-128"/>
              </a:rPr>
              <a:t>伝える</a:t>
            </a:r>
            <a:r>
              <a:rPr lang="ja-JP" altLang="en-US" sz="2400" dirty="0">
                <a:solidFill>
                  <a:schemeClr val="tx1"/>
                </a:solidFill>
                <a:latin typeface="Meiryo UI" panose="020B0604030504040204" pitchFamily="50" charset="-128"/>
                <a:ea typeface="Meiryo UI" panose="020B0604030504040204" pitchFamily="50" charset="-128"/>
              </a:rPr>
              <a:t>ために</a:t>
            </a:r>
            <a:r>
              <a:rPr lang="ja-JP" altLang="en-US" sz="2400" dirty="0" smtClean="0">
                <a:solidFill>
                  <a:schemeClr val="tx1"/>
                </a:solidFill>
                <a:latin typeface="Meiryo UI" panose="020B0604030504040204" pitchFamily="50" charset="-128"/>
                <a:ea typeface="Meiryo UI" panose="020B0604030504040204" pitchFamily="50" charset="-128"/>
              </a:rPr>
              <a:t>は、</a:t>
            </a:r>
            <a:endParaRPr lang="en-US" altLang="ja-JP" sz="2400" dirty="0" smtClean="0">
              <a:solidFill>
                <a:schemeClr val="tx1"/>
              </a:solidFill>
              <a:latin typeface="Meiryo UI" panose="020B0604030504040204" pitchFamily="50" charset="-128"/>
              <a:ea typeface="Meiryo UI" panose="020B0604030504040204" pitchFamily="50" charset="-128"/>
            </a:endParaRPr>
          </a:p>
          <a:p>
            <a:pPr algn="l" eaLnBrk="1" hangingPunct="1"/>
            <a:r>
              <a:rPr lang="ja-JP" altLang="en-US" sz="2400" dirty="0" smtClean="0">
                <a:solidFill>
                  <a:schemeClr val="tx1"/>
                </a:solidFill>
                <a:latin typeface="Meiryo UI" panose="020B0604030504040204" pitchFamily="50" charset="-128"/>
                <a:ea typeface="Meiryo UI" panose="020B0604030504040204" pitchFamily="50" charset="-128"/>
              </a:rPr>
              <a:t>  （おそらく）準備</a:t>
            </a:r>
            <a:r>
              <a:rPr lang="ja-JP" altLang="en-US" sz="2400" dirty="0">
                <a:solidFill>
                  <a:schemeClr val="tx1"/>
                </a:solidFill>
                <a:latin typeface="Meiryo UI" panose="020B0604030504040204" pitchFamily="50" charset="-128"/>
                <a:ea typeface="Meiryo UI" panose="020B0604030504040204" pitchFamily="50" charset="-128"/>
              </a:rPr>
              <a:t>が</a:t>
            </a:r>
            <a:r>
              <a:rPr lang="ja-JP" altLang="en-US" sz="2400" dirty="0" smtClean="0">
                <a:solidFill>
                  <a:schemeClr val="tx1"/>
                </a:solidFill>
                <a:latin typeface="Meiryo UI" panose="020B0604030504040204" pitchFamily="50" charset="-128"/>
                <a:ea typeface="Meiryo UI" panose="020B0604030504040204" pitchFamily="50" charset="-128"/>
              </a:rPr>
              <a:t>必要</a:t>
            </a:r>
            <a:endParaRPr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5653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a:extLst>
              <a:ext uri="{FF2B5EF4-FFF2-40B4-BE49-F238E27FC236}">
                <a16:creationId xmlns:a16="http://schemas.microsoft.com/office/drawing/2014/main" id="{09BFF0F0-4D3B-4A09-A329-25B0DDA79D23}"/>
              </a:ext>
            </a:extLst>
          </p:cNvPr>
          <p:cNvSpPr txBox="1">
            <a:spLocks noChangeArrowheads="1"/>
          </p:cNvSpPr>
          <p:nvPr/>
        </p:nvSpPr>
        <p:spPr bwMode="auto">
          <a:xfrm>
            <a:off x="1835150" y="1052513"/>
            <a:ext cx="5473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2400" dirty="0">
                <a:latin typeface="Meiryo UI" panose="020B0604030504040204" pitchFamily="50" charset="-128"/>
                <a:ea typeface="Meiryo UI" panose="020B0604030504040204" pitchFamily="50" charset="-128"/>
              </a:rPr>
              <a:t>Lesson</a:t>
            </a:r>
            <a:r>
              <a:rPr lang="ja-JP" altLang="en-US" sz="2400" dirty="0">
                <a:latin typeface="Meiryo UI" panose="020B0604030504040204" pitchFamily="50" charset="-128"/>
                <a:ea typeface="Meiryo UI" panose="020B0604030504040204" pitchFamily="50" charset="-128"/>
              </a:rPr>
              <a:t>１．資料を作成しよう</a:t>
            </a:r>
            <a:endParaRPr lang="ja-JP" altLang="en-US" sz="2400" dirty="0"/>
          </a:p>
        </p:txBody>
      </p:sp>
      <p:sp>
        <p:nvSpPr>
          <p:cNvPr id="11267" name="テキスト ボックス 2">
            <a:extLst>
              <a:ext uri="{FF2B5EF4-FFF2-40B4-BE49-F238E27FC236}">
                <a16:creationId xmlns:a16="http://schemas.microsoft.com/office/drawing/2014/main" id="{0A93735D-1948-4602-866E-4F655477EAB4}"/>
              </a:ext>
            </a:extLst>
          </p:cNvPr>
          <p:cNvSpPr txBox="1">
            <a:spLocks noChangeArrowheads="1"/>
          </p:cNvSpPr>
          <p:nvPr/>
        </p:nvSpPr>
        <p:spPr bwMode="auto">
          <a:xfrm>
            <a:off x="1116013" y="1858963"/>
            <a:ext cx="74168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このレッスンのポイント</a:t>
            </a:r>
            <a:r>
              <a:rPr lang="en-US" altLang="ja-JP" sz="1800" dirty="0">
                <a:latin typeface="Meiryo UI" panose="020B0604030504040204" pitchFamily="50" charset="-128"/>
                <a:ea typeface="Meiryo UI" panose="020B0604030504040204" pitchFamily="50" charset="-128"/>
              </a:rPr>
              <a:t>】</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ja-JP" altLang="en-US" sz="1800" dirty="0">
                <a:latin typeface="Meiryo UI" panose="020B0604030504040204" pitchFamily="50" charset="-128"/>
                <a:ea typeface="Meiryo UI" panose="020B0604030504040204" pitchFamily="50" charset="-128"/>
              </a:rPr>
              <a:t>①いきなり●●●を起動してはいけない</a:t>
            </a:r>
          </a:p>
          <a:p>
            <a:pPr>
              <a:spcBef>
                <a:spcPct val="0"/>
              </a:spcBef>
              <a:buFontTx/>
              <a:buNone/>
            </a:pPr>
            <a:r>
              <a:rPr lang="ja-JP" altLang="en-US" sz="1800" dirty="0">
                <a:latin typeface="Meiryo UI" panose="020B0604030504040204" pitchFamily="50" charset="-128"/>
                <a:ea typeface="Meiryo UI" panose="020B0604030504040204" pitchFamily="50" charset="-128"/>
              </a:rPr>
              <a:t>②まずは「なぜ」（</a:t>
            </a:r>
            <a:r>
              <a:rPr lang="en-US" altLang="ja-JP" sz="1800" dirty="0">
                <a:latin typeface="Meiryo UI" panose="020B0604030504040204" pitchFamily="50" charset="-128"/>
                <a:ea typeface="Meiryo UI" panose="020B0604030504040204" pitchFamily="50" charset="-128"/>
              </a:rPr>
              <a:t>Why</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１プレゼンは１テーマ</a:t>
            </a:r>
          </a:p>
          <a:p>
            <a:pPr>
              <a:spcBef>
                <a:spcPct val="0"/>
              </a:spcBef>
              <a:buFontTx/>
              <a:buNone/>
            </a:pPr>
            <a:r>
              <a:rPr lang="ja-JP" altLang="en-US" sz="1800" dirty="0">
                <a:latin typeface="Meiryo UI" panose="020B0604030504040204" pitchFamily="50" charset="-128"/>
                <a:ea typeface="Meiryo UI" panose="020B0604030504040204" pitchFamily="50" charset="-128"/>
              </a:rPr>
              <a:t>③だれが（</a:t>
            </a:r>
            <a:r>
              <a:rPr lang="en-US" altLang="ja-JP" sz="1800" dirty="0">
                <a:latin typeface="Meiryo UI" panose="020B0604030504040204" pitchFamily="50" charset="-128"/>
                <a:ea typeface="Meiryo UI" panose="020B0604030504040204" pitchFamily="50" charset="-128"/>
              </a:rPr>
              <a:t>Who</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自分がやるプレゼン？他人がやるプレゼン？</a:t>
            </a:r>
          </a:p>
          <a:p>
            <a:pPr>
              <a:spcBef>
                <a:spcPct val="0"/>
              </a:spcBef>
              <a:buFontTx/>
              <a:buNone/>
            </a:pPr>
            <a:r>
              <a:rPr lang="ja-JP" altLang="en-US" sz="1800" dirty="0">
                <a:latin typeface="Meiryo UI" panose="020B0604030504040204" pitchFamily="50" charset="-128"/>
                <a:ea typeface="Meiryo UI" panose="020B0604030504040204" pitchFamily="50" charset="-128"/>
              </a:rPr>
              <a:t>④誰のために（</a:t>
            </a:r>
            <a:r>
              <a:rPr lang="en-US" altLang="ja-JP" sz="1800" dirty="0">
                <a:latin typeface="Meiryo UI" panose="020B0604030504040204" pitchFamily="50" charset="-128"/>
                <a:ea typeface="Meiryo UI" panose="020B0604030504040204" pitchFamily="50" charset="-128"/>
              </a:rPr>
              <a:t>For whom</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相手がプレゼンを聞く「メリット」は？</a:t>
            </a:r>
          </a:p>
          <a:p>
            <a:pPr>
              <a:spcBef>
                <a:spcPct val="0"/>
              </a:spcBef>
              <a:buFontTx/>
              <a:buNone/>
            </a:pPr>
            <a:r>
              <a:rPr lang="ja-JP" altLang="en-US" sz="1800" dirty="0">
                <a:latin typeface="Meiryo UI" panose="020B0604030504040204" pitchFamily="50" charset="-128"/>
                <a:ea typeface="Meiryo UI" panose="020B0604030504040204" pitchFamily="50" charset="-128"/>
              </a:rPr>
              <a:t>⑤いつ・何分（</a:t>
            </a:r>
            <a:r>
              <a:rPr lang="en-US" altLang="ja-JP" sz="1800" dirty="0">
                <a:latin typeface="Meiryo UI" panose="020B0604030504040204" pitchFamily="50" charset="-128"/>
                <a:ea typeface="Meiryo UI" panose="020B0604030504040204" pitchFamily="50" charset="-128"/>
              </a:rPr>
              <a:t>When</a:t>
            </a:r>
            <a:r>
              <a:rPr lang="ja-JP" altLang="en-US" sz="1800" dirty="0" err="1">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How long</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持ち時間を確認せずに資料は作れない</a:t>
            </a:r>
          </a:p>
          <a:p>
            <a:pPr>
              <a:spcBef>
                <a:spcPct val="0"/>
              </a:spcBef>
              <a:buFontTx/>
              <a:buNone/>
            </a:pPr>
            <a:r>
              <a:rPr lang="ja-JP" altLang="en-US" sz="1800" dirty="0">
                <a:latin typeface="Meiryo UI" panose="020B0604030504040204" pitchFamily="50" charset="-128"/>
                <a:ea typeface="Meiryo UI" panose="020B0604030504040204" pitchFamily="50" charset="-128"/>
              </a:rPr>
              <a:t>⑥どこで（</a:t>
            </a:r>
            <a:r>
              <a:rPr lang="en-US" altLang="ja-JP" sz="1800" dirty="0">
                <a:latin typeface="Meiryo UI" panose="020B0604030504040204" pitchFamily="50" charset="-128"/>
                <a:ea typeface="Meiryo UI" panose="020B0604030504040204" pitchFamily="50" charset="-128"/>
              </a:rPr>
              <a:t>Where</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場所に適した資料づくり</a:t>
            </a:r>
          </a:p>
          <a:p>
            <a:pPr>
              <a:spcBef>
                <a:spcPct val="0"/>
              </a:spcBef>
              <a:buFontTx/>
              <a:buNone/>
            </a:pPr>
            <a:r>
              <a:rPr lang="ja-JP" altLang="en-US" sz="1800" dirty="0">
                <a:latin typeface="Meiryo UI" panose="020B0604030504040204" pitchFamily="50" charset="-128"/>
                <a:ea typeface="Meiryo UI" panose="020B0604030504040204" pitchFamily="50" charset="-128"/>
              </a:rPr>
              <a:t>⑦どのように（</a:t>
            </a:r>
            <a:r>
              <a:rPr lang="en-US" altLang="ja-JP" sz="1800" dirty="0">
                <a:latin typeface="Meiryo UI" panose="020B0604030504040204" pitchFamily="50" charset="-128"/>
                <a:ea typeface="Meiryo UI" panose="020B0604030504040204" pitchFamily="50" charset="-128"/>
              </a:rPr>
              <a:t>How</a:t>
            </a:r>
            <a:r>
              <a:rPr lang="ja-JP" altLang="en-US" sz="1800" dirty="0">
                <a:latin typeface="Meiryo UI" panose="020B0604030504040204" pitchFamily="50" charset="-128"/>
                <a:ea typeface="Meiryo UI" panose="020B0604030504040204" pitchFamily="50" charset="-128"/>
              </a:rPr>
              <a:t>）</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本当に</a:t>
            </a:r>
            <a:r>
              <a:rPr lang="en-US" altLang="ja-JP" sz="1800" dirty="0" smtClean="0">
                <a:latin typeface="Meiryo UI" panose="020B0604030504040204" pitchFamily="50" charset="-128"/>
                <a:ea typeface="Meiryo UI" panose="020B0604030504040204" pitchFamily="50" charset="-128"/>
              </a:rPr>
              <a:t>Power Point</a:t>
            </a:r>
            <a:r>
              <a:rPr lang="ja-JP" altLang="en-US" sz="1800" dirty="0" smtClean="0">
                <a:latin typeface="Meiryo UI" panose="020B0604030504040204" pitchFamily="50" charset="-128"/>
                <a:ea typeface="Meiryo UI" panose="020B0604030504040204" pitchFamily="50" charset="-128"/>
              </a:rPr>
              <a:t>が</a:t>
            </a:r>
            <a:r>
              <a:rPr lang="ja-JP" altLang="en-US" sz="1800" dirty="0">
                <a:latin typeface="Meiryo UI" panose="020B0604030504040204" pitchFamily="50" charset="-128"/>
                <a:ea typeface="Meiryo UI" panose="020B0604030504040204" pitchFamily="50" charset="-128"/>
              </a:rPr>
              <a:t>よいのか</a:t>
            </a:r>
          </a:p>
          <a:p>
            <a:pPr>
              <a:spcBef>
                <a:spcPct val="0"/>
              </a:spcBef>
              <a:buFontTx/>
              <a:buNone/>
            </a:pPr>
            <a:r>
              <a:rPr lang="ja-JP" altLang="en-US" sz="1800" dirty="0">
                <a:latin typeface="Meiryo UI" panose="020B0604030504040204" pitchFamily="50" charset="-128"/>
                <a:ea typeface="Meiryo UI" panose="020B0604030504040204" pitchFamily="50" charset="-128"/>
              </a:rPr>
              <a:t>⑧資料を「作る」ことは目的ではない</a:t>
            </a: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アニメーションや動画はリスク</a:t>
            </a:r>
          </a:p>
          <a:p>
            <a:pPr>
              <a:spcBef>
                <a:spcPct val="0"/>
              </a:spcBef>
              <a:buFontTx/>
              <a:buNone/>
            </a:pPr>
            <a:r>
              <a:rPr lang="ja-JP" altLang="en-US" sz="1800" dirty="0">
                <a:latin typeface="Meiryo UI" panose="020B0604030504040204" pitchFamily="50" charset="-128"/>
                <a:ea typeface="Meiryo UI" panose="020B0604030504040204" pitchFamily="50" charset="-128"/>
              </a:rPr>
              <a:t>⑨資料作成の「お作法」</a:t>
            </a:r>
          </a:p>
        </p:txBody>
      </p:sp>
      <p:sp>
        <p:nvSpPr>
          <p:cNvPr id="11268" name="スライド番号プレースホルダー 1">
            <a:extLst>
              <a:ext uri="{FF2B5EF4-FFF2-40B4-BE49-F238E27FC236}">
                <a16:creationId xmlns:a16="http://schemas.microsoft.com/office/drawing/2014/main" id="{9E418EED-25B6-4574-9585-F393F630346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782EFCE0-948B-4A74-932A-8E31667210D4}" type="slidenum">
              <a:rPr lang="ja-JP" altLang="ja-JP" smtClean="0"/>
              <a:pPr/>
              <a:t>7</a:t>
            </a:fld>
            <a:endParaRPr lang="ja-JP" altLang="ja-JP"/>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テキスト ボックス 4">
            <a:extLst>
              <a:ext uri="{FF2B5EF4-FFF2-40B4-BE49-F238E27FC236}">
                <a16:creationId xmlns:a16="http://schemas.microsoft.com/office/drawing/2014/main" id="{23DBE648-8601-4B21-80B7-1F9C2A7D3C68}"/>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2291" name="テキスト ボックス 2">
            <a:extLst>
              <a:ext uri="{FF2B5EF4-FFF2-40B4-BE49-F238E27FC236}">
                <a16:creationId xmlns:a16="http://schemas.microsoft.com/office/drawing/2014/main" id="{5B980D48-B07C-4953-97E1-A635888E0AD0}"/>
              </a:ext>
            </a:extLst>
          </p:cNvPr>
          <p:cNvSpPr txBox="1">
            <a:spLocks noChangeArrowheads="1"/>
          </p:cNvSpPr>
          <p:nvPr/>
        </p:nvSpPr>
        <p:spPr bwMode="auto">
          <a:xfrm>
            <a:off x="790575" y="3105150"/>
            <a:ext cx="7416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3600" dirty="0">
                <a:latin typeface="Meiryo UI" panose="020B0604030504040204" pitchFamily="50" charset="-128"/>
                <a:ea typeface="Meiryo UI" panose="020B0604030504040204" pitchFamily="50" charset="-128"/>
              </a:rPr>
              <a:t>①いきなり●●●を起動してはいけない</a:t>
            </a:r>
          </a:p>
        </p:txBody>
      </p:sp>
      <p:sp>
        <p:nvSpPr>
          <p:cNvPr id="12292" name="テキスト ボックス 2">
            <a:extLst>
              <a:ext uri="{FF2B5EF4-FFF2-40B4-BE49-F238E27FC236}">
                <a16:creationId xmlns:a16="http://schemas.microsoft.com/office/drawing/2014/main" id="{CBBE5526-B311-4174-8773-C5606A2C65F5}"/>
              </a:ext>
            </a:extLst>
          </p:cNvPr>
          <p:cNvSpPr txBox="1">
            <a:spLocks noChangeArrowheads="1"/>
          </p:cNvSpPr>
          <p:nvPr/>
        </p:nvSpPr>
        <p:spPr bwMode="auto">
          <a:xfrm>
            <a:off x="1692275" y="4005263"/>
            <a:ext cx="5472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a:t>
            </a:r>
            <a:r>
              <a:rPr lang="ja-JP" altLang="en-US" sz="1800" dirty="0">
                <a:latin typeface="Meiryo UI" panose="020B0604030504040204" pitchFamily="50" charset="-128"/>
                <a:ea typeface="Meiryo UI" panose="020B0604030504040204" pitchFamily="50" charset="-128"/>
              </a:rPr>
              <a:t>今日の資料作成は次ページの△△△から始めました。</a:t>
            </a:r>
          </a:p>
        </p:txBody>
      </p:sp>
      <p:sp>
        <p:nvSpPr>
          <p:cNvPr id="12293" name="スライド番号プレースホルダー 1">
            <a:extLst>
              <a:ext uri="{FF2B5EF4-FFF2-40B4-BE49-F238E27FC236}">
                <a16:creationId xmlns:a16="http://schemas.microsoft.com/office/drawing/2014/main" id="{532BA7C6-C28A-42B5-B688-AD0DE6C753D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F1644F59-6E39-44C6-96A7-007D80EB8DDE}" type="slidenum">
              <a:rPr lang="ja-JP" altLang="ja-JP" smtClean="0"/>
              <a:pPr/>
              <a:t>8</a:t>
            </a:fld>
            <a:endParaRPr lang="ja-JP" altLang="ja-JP"/>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テキスト ボックス 4">
            <a:extLst>
              <a:ext uri="{FF2B5EF4-FFF2-40B4-BE49-F238E27FC236}">
                <a16:creationId xmlns:a16="http://schemas.microsoft.com/office/drawing/2014/main" id="{347EAEA1-0A4D-4D3C-90C7-D5CCF2974551}"/>
              </a:ext>
            </a:extLst>
          </p:cNvPr>
          <p:cNvSpPr txBox="1">
            <a:spLocks noChangeArrowheads="1"/>
          </p:cNvSpPr>
          <p:nvPr/>
        </p:nvSpPr>
        <p:spPr bwMode="auto">
          <a:xfrm>
            <a:off x="-973138" y="260350"/>
            <a:ext cx="547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en-US" altLang="ja-JP" sz="1800">
                <a:latin typeface="Meiryo UI" panose="020B0604030504040204" pitchFamily="50" charset="-128"/>
                <a:ea typeface="Meiryo UI" panose="020B0604030504040204" pitchFamily="50" charset="-128"/>
              </a:rPr>
              <a:t>Lesson</a:t>
            </a:r>
            <a:r>
              <a:rPr lang="ja-JP" altLang="en-US" sz="1800">
                <a:latin typeface="Meiryo UI" panose="020B0604030504040204" pitchFamily="50" charset="-128"/>
                <a:ea typeface="Meiryo UI" panose="020B0604030504040204" pitchFamily="50" charset="-128"/>
              </a:rPr>
              <a:t>１．資料を作成しよう</a:t>
            </a:r>
            <a:endParaRPr lang="ja-JP" altLang="en-US" sz="1800"/>
          </a:p>
        </p:txBody>
      </p:sp>
      <p:sp>
        <p:nvSpPr>
          <p:cNvPr id="13317" name="スライド番号プレースホルダー 5">
            <a:extLst>
              <a:ext uri="{FF2B5EF4-FFF2-40B4-BE49-F238E27FC236}">
                <a16:creationId xmlns:a16="http://schemas.microsoft.com/office/drawing/2014/main" id="{91F400DE-ED8B-4FDC-8586-2FCCD5D10733}"/>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361AC099-346F-4185-A080-7392BE23790F}" type="slidenum">
              <a:rPr lang="ja-JP" altLang="ja-JP" smtClean="0"/>
              <a:pPr/>
              <a:t>9</a:t>
            </a:fld>
            <a:endParaRPr lang="ja-JP" altLang="ja-JP"/>
          </a:p>
        </p:txBody>
      </p:sp>
      <p:pic>
        <p:nvPicPr>
          <p:cNvPr id="6" name="図 5"/>
          <p:cNvPicPr>
            <a:picLocks noChangeAspect="1"/>
          </p:cNvPicPr>
          <p:nvPr/>
        </p:nvPicPr>
        <p:blipFill rotWithShape="1">
          <a:blip r:embed="rId3" cstate="print">
            <a:extLst>
              <a:ext uri="{28A0092B-C50C-407E-A947-70E740481C1C}">
                <a14:useLocalDpi xmlns:a14="http://schemas.microsoft.com/office/drawing/2010/main" val="0"/>
              </a:ext>
            </a:extLst>
          </a:blip>
          <a:srcRect l="13348" t="11521" r="13887" b="23380"/>
          <a:stretch/>
        </p:blipFill>
        <p:spPr>
          <a:xfrm>
            <a:off x="447225" y="980728"/>
            <a:ext cx="4129455" cy="5226618"/>
          </a:xfrm>
          <a:prstGeom prst="rect">
            <a:avLst/>
          </a:prstGeom>
        </p:spPr>
      </p:pic>
      <p:pic>
        <p:nvPicPr>
          <p:cNvPr id="7" name="図 6"/>
          <p:cNvPicPr>
            <a:picLocks noChangeAspect="1"/>
          </p:cNvPicPr>
          <p:nvPr/>
        </p:nvPicPr>
        <p:blipFill rotWithShape="1">
          <a:blip r:embed="rId4" cstate="print">
            <a:extLst>
              <a:ext uri="{28A0092B-C50C-407E-A947-70E740481C1C}">
                <a14:useLocalDpi xmlns:a14="http://schemas.microsoft.com/office/drawing/2010/main" val="0"/>
              </a:ext>
            </a:extLst>
          </a:blip>
          <a:srcRect l="11206" t="13777" r="13058" b="32674"/>
          <a:stretch/>
        </p:blipFill>
        <p:spPr>
          <a:xfrm>
            <a:off x="4576680" y="1444386"/>
            <a:ext cx="4298062" cy="4299301"/>
          </a:xfrm>
          <a:prstGeom prst="rect">
            <a:avLst/>
          </a:prstGeom>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3">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ja-JP"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ja-JP"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extraClrScheme>
      <a:clrScheme name="標準デザイン 1">
        <a:dk1>
          <a:srgbClr val="000000"/>
        </a:dk1>
        <a:lt1>
          <a:srgbClr val="F7F7FF"/>
        </a:lt1>
        <a:dk2>
          <a:srgbClr val="000000"/>
        </a:dk2>
        <a:lt2>
          <a:srgbClr val="808080"/>
        </a:lt2>
        <a:accent1>
          <a:srgbClr val="7DB6EF"/>
        </a:accent1>
        <a:accent2>
          <a:srgbClr val="C0504D"/>
        </a:accent2>
        <a:accent3>
          <a:srgbClr val="FAFAFF"/>
        </a:accent3>
        <a:accent4>
          <a:srgbClr val="000000"/>
        </a:accent4>
        <a:accent5>
          <a:srgbClr val="BFD7F6"/>
        </a:accent5>
        <a:accent6>
          <a:srgbClr val="AE4845"/>
        </a:accent6>
        <a:hlink>
          <a:srgbClr val="0066CC"/>
        </a:hlink>
        <a:folHlink>
          <a:srgbClr val="80008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トリミング">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themeOverride>
</file>

<file path=docProps/app.xml><?xml version="1.0" encoding="utf-8"?>
<Properties xmlns="http://schemas.openxmlformats.org/officeDocument/2006/extended-properties" xmlns:vt="http://schemas.openxmlformats.org/officeDocument/2006/docPropsVTypes">
  <Template/>
  <TotalTime>0</TotalTime>
  <Pages>0</Pages>
  <Words>11766</Words>
  <Characters>0</Characters>
  <Application>Microsoft Office PowerPoint</Application>
  <DocSecurity>0</DocSecurity>
  <PresentationFormat>画面に合わせる (4:3)</PresentationFormat>
  <Lines>0</Lines>
  <Paragraphs>641</Paragraphs>
  <Slides>47</Slides>
  <Notes>47</Notes>
  <HiddenSlides>0</HiddenSlides>
  <MMClips>0</MMClips>
  <ScaleCrop>false</ScaleCrop>
  <HeadingPairs>
    <vt:vector size="6" baseType="variant">
      <vt:variant>
        <vt:lpstr>使用されているフォント</vt:lpstr>
      </vt:variant>
      <vt:variant>
        <vt:i4>12</vt:i4>
      </vt:variant>
      <vt:variant>
        <vt:lpstr>テーマ</vt:lpstr>
      </vt:variant>
      <vt:variant>
        <vt:i4>3</vt:i4>
      </vt:variant>
      <vt:variant>
        <vt:lpstr>スライド タイトル</vt:lpstr>
      </vt:variant>
      <vt:variant>
        <vt:i4>47</vt:i4>
      </vt:variant>
    </vt:vector>
  </HeadingPairs>
  <TitlesOfParts>
    <vt:vector size="62" baseType="lpstr">
      <vt:lpstr>BIZ UDPゴシック</vt:lpstr>
      <vt:lpstr>HGPｺﾞｼｯｸE</vt:lpstr>
      <vt:lpstr>Meiryo UI</vt:lpstr>
      <vt:lpstr>ＭＳ Ｐゴシック</vt:lpstr>
      <vt:lpstr>メイリオ</vt:lpstr>
      <vt:lpstr>游ゴシック</vt:lpstr>
      <vt:lpstr>游ゴシック Light</vt:lpstr>
      <vt:lpstr>游明朝</vt:lpstr>
      <vt:lpstr>Arial</vt:lpstr>
      <vt:lpstr>Franklin Gothic Book</vt:lpstr>
      <vt:lpstr>Times New Roman</vt:lpstr>
      <vt:lpstr>Wingdings</vt:lpstr>
      <vt:lpstr>標準デザイン</vt:lpstr>
      <vt:lpstr>トリミング</vt:lpstr>
      <vt:lpstr>Office テーマ</vt:lpstr>
      <vt:lpstr>PowerPoint プレゼンテーション</vt:lpstr>
      <vt:lpstr>PowerPoint プレゼンテーション</vt:lpstr>
      <vt:lpstr>PowerPoint プレゼンテーション</vt:lpstr>
      <vt:lpstr>プレゼンテーション入門① ～プレゼンの上手な伝え方～ </vt:lpstr>
      <vt:lpstr>アイスブレイク（１分）</vt:lpstr>
      <vt:lpstr>アイスブレイクでの気づき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はじめに</vt:lpstr>
      <vt:lpstr>はじめに</vt:lpstr>
      <vt:lpstr>はじめに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プレゼン準備チェックシート</vt:lpstr>
      <vt:lpstr>PowerPoint プレゼンテーション</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2022-11-10T23:48:38Z</dcterms:created>
  <dcterms:modified xsi:type="dcterms:W3CDTF">2024-02-21T07:31:00Z</dcterms:modified>
</cp:coreProperties>
</file>