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p:sldMasterIdLst>
    <p:sldMasterId id="2147483677" r:id="rId1"/>
  </p:sldMasterIdLst>
  <p:notesMasterIdLst>
    <p:notesMasterId r:id="rId15"/>
  </p:notesMasterIdLst>
  <p:handoutMasterIdLst>
    <p:handoutMasterId r:id="rId16"/>
  </p:handoutMasterIdLst>
  <p:sldIdLst>
    <p:sldId id="1552" r:id="rId2"/>
    <p:sldId id="1556" r:id="rId3"/>
    <p:sldId id="1577" r:id="rId4"/>
    <p:sldId id="1579" r:id="rId5"/>
    <p:sldId id="1581" r:id="rId6"/>
    <p:sldId id="1582" r:id="rId7"/>
    <p:sldId id="1583" r:id="rId8"/>
    <p:sldId id="1584" r:id="rId9"/>
    <p:sldId id="1578" r:id="rId10"/>
    <p:sldId id="1536" r:id="rId11"/>
    <p:sldId id="1585" r:id="rId12"/>
    <p:sldId id="1553" r:id="rId13"/>
    <p:sldId id="1551" r:id="rId14"/>
  </p:sldIdLst>
  <p:sldSz cx="9144000" cy="6858000" type="screen4x3"/>
  <p:notesSz cx="6797675" cy="9926638"/>
  <p:defaultTextStyle>
    <a:defPPr>
      <a:defRPr lang="ja-JP"/>
    </a:defPPr>
    <a:lvl1pPr algn="l" rtl="0" eaLnBrk="0" fontAlgn="base" hangingPunct="0">
      <a:spcBef>
        <a:spcPct val="0"/>
      </a:spcBef>
      <a:spcAft>
        <a:spcPct val="0"/>
      </a:spcAft>
      <a:defRPr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251">
          <p15:clr>
            <a:srgbClr val="A4A3A4"/>
          </p15:clr>
        </p15:guide>
        <p15:guide id="2" pos="29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33CCCC"/>
    <a:srgbClr val="218785"/>
    <a:srgbClr val="2CB5B2"/>
    <a:srgbClr val="28A4A1"/>
    <a:srgbClr val="00FFCC"/>
    <a:srgbClr val="00D27D"/>
    <a:srgbClr val="00FF99"/>
    <a:srgbClr val="FF0000"/>
    <a:srgbClr val="7136A3"/>
    <a:srgbClr val="D9D9D9"/>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6544" autoAdjust="0"/>
    <p:restoredTop sz="80000" autoAdjust="0"/>
  </p:normalViewPr>
  <p:slideViewPr>
    <p:cSldViewPr>
      <p:cViewPr varScale="1">
        <p:scale>
          <a:sx n="61" d="100"/>
          <a:sy n="61" d="100"/>
        </p:scale>
        <p:origin x="1140" y="72"/>
      </p:cViewPr>
      <p:guideLst>
        <p:guide orient="horz" pos="2251"/>
        <p:guide pos="2902"/>
      </p:guideLst>
    </p:cSldViewPr>
  </p:slideViewPr>
  <p:notesTextViewPr>
    <p:cViewPr>
      <p:scale>
        <a:sx n="125" d="100"/>
        <a:sy n="125"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6400" cy="496888"/>
          </a:xfrm>
          <a:prstGeom prst="rect">
            <a:avLst/>
          </a:prstGeom>
        </p:spPr>
        <p:txBody>
          <a:bodyPr vert="horz" lIns="91431" tIns="45715" rIns="91431" bIns="4571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49688" y="0"/>
            <a:ext cx="2946400" cy="496888"/>
          </a:xfrm>
          <a:prstGeom prst="rect">
            <a:avLst/>
          </a:prstGeom>
        </p:spPr>
        <p:txBody>
          <a:bodyPr vert="horz" lIns="91431" tIns="45715" rIns="91431" bIns="45715" rtlCol="0"/>
          <a:lstStyle>
            <a:lvl1pPr algn="r">
              <a:defRPr sz="1200"/>
            </a:lvl1pPr>
          </a:lstStyle>
          <a:p>
            <a:fld id="{0B57E167-0B98-4471-9EB7-1F3ED8C48556}" type="datetimeFigureOut">
              <a:rPr kumimoji="1" lang="ja-JP" altLang="en-US" smtClean="0"/>
              <a:t>2024/2/21</a:t>
            </a:fld>
            <a:endParaRPr kumimoji="1" lang="ja-JP" altLang="en-US"/>
          </a:p>
        </p:txBody>
      </p:sp>
      <p:sp>
        <p:nvSpPr>
          <p:cNvPr id="4" name="フッター プレースホルダー 3"/>
          <p:cNvSpPr>
            <a:spLocks noGrp="1"/>
          </p:cNvSpPr>
          <p:nvPr>
            <p:ph type="ftr" sz="quarter" idx="2"/>
          </p:nvPr>
        </p:nvSpPr>
        <p:spPr>
          <a:xfrm>
            <a:off x="0" y="9429750"/>
            <a:ext cx="2946400" cy="496888"/>
          </a:xfrm>
          <a:prstGeom prst="rect">
            <a:avLst/>
          </a:prstGeom>
        </p:spPr>
        <p:txBody>
          <a:bodyPr vert="horz" lIns="91431" tIns="45715" rIns="91431" bIns="4571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49688" y="9429750"/>
            <a:ext cx="2946400" cy="496888"/>
          </a:xfrm>
          <a:prstGeom prst="rect">
            <a:avLst/>
          </a:prstGeom>
        </p:spPr>
        <p:txBody>
          <a:bodyPr vert="horz" lIns="91431" tIns="45715" rIns="91431" bIns="45715" rtlCol="0" anchor="b"/>
          <a:lstStyle>
            <a:lvl1pPr algn="r">
              <a:defRPr sz="1200"/>
            </a:lvl1pPr>
          </a:lstStyle>
          <a:p>
            <a:fld id="{D7503701-1594-4A26-9642-77A71BA00393}" type="slidenum">
              <a:rPr kumimoji="1" lang="ja-JP" altLang="en-US" smtClean="0"/>
              <a:t>‹#›</a:t>
            </a:fld>
            <a:endParaRPr kumimoji="1" lang="ja-JP" altLang="en-US"/>
          </a:p>
        </p:txBody>
      </p:sp>
    </p:spTree>
    <p:extLst>
      <p:ext uri="{BB962C8B-B14F-4D97-AF65-F5344CB8AC3E}">
        <p14:creationId xmlns:p14="http://schemas.microsoft.com/office/powerpoint/2010/main" val="254669515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ー 1">
            <a:extLst>
              <a:ext uri="{FF2B5EF4-FFF2-40B4-BE49-F238E27FC236}">
                <a16:creationId xmlns:a16="http://schemas.microsoft.com/office/drawing/2014/main" id="{D576CBF9-D75A-4217-88C9-FB1C34B5CC0B}"/>
              </a:ext>
            </a:extLst>
          </p:cNvPr>
          <p:cNvSpPr>
            <a:spLocks noGrp="1"/>
          </p:cNvSpPr>
          <p:nvPr>
            <p:ph type="hdr" sz="quarter"/>
          </p:nvPr>
        </p:nvSpPr>
        <p:spPr>
          <a:xfrm>
            <a:off x="1" y="1"/>
            <a:ext cx="2945660" cy="498056"/>
          </a:xfrm>
          <a:prstGeom prst="rect">
            <a:avLst/>
          </a:prstGeom>
        </p:spPr>
        <p:txBody>
          <a:bodyPr vert="horz" lIns="91402" tIns="45700" rIns="91402" bIns="45700" rtlCol="0"/>
          <a:lstStyle>
            <a:lvl1pPr algn="l" eaLnBrk="1" hangingPunct="1">
              <a:buFont typeface="Arial" panose="020B0604020202020204" pitchFamily="34" charset="0"/>
              <a:buNone/>
              <a:defRPr kumimoji="1" sz="1200"/>
            </a:lvl1pPr>
          </a:lstStyle>
          <a:p>
            <a:pPr>
              <a:defRPr/>
            </a:pPr>
            <a:endParaRPr lang="ja-JP" altLang="en-US"/>
          </a:p>
        </p:txBody>
      </p:sp>
      <p:sp>
        <p:nvSpPr>
          <p:cNvPr id="3" name="日付プレースホルダー 2">
            <a:extLst>
              <a:ext uri="{FF2B5EF4-FFF2-40B4-BE49-F238E27FC236}">
                <a16:creationId xmlns:a16="http://schemas.microsoft.com/office/drawing/2014/main" id="{427B5D7A-0D64-4555-A428-44159CB3FC1D}"/>
              </a:ext>
            </a:extLst>
          </p:cNvPr>
          <p:cNvSpPr>
            <a:spLocks noGrp="1"/>
          </p:cNvSpPr>
          <p:nvPr>
            <p:ph type="dt" idx="1"/>
          </p:nvPr>
        </p:nvSpPr>
        <p:spPr>
          <a:xfrm>
            <a:off x="3850445" y="1"/>
            <a:ext cx="2945660" cy="498056"/>
          </a:xfrm>
          <a:prstGeom prst="rect">
            <a:avLst/>
          </a:prstGeom>
        </p:spPr>
        <p:txBody>
          <a:bodyPr vert="horz" lIns="91402" tIns="45700" rIns="91402" bIns="45700" rtlCol="0"/>
          <a:lstStyle>
            <a:lvl1pPr algn="r" eaLnBrk="1" hangingPunct="1">
              <a:buFont typeface="Arial" panose="020B0604020202020204" pitchFamily="34" charset="0"/>
              <a:buNone/>
              <a:defRPr kumimoji="1" sz="1200"/>
            </a:lvl1pPr>
          </a:lstStyle>
          <a:p>
            <a:pPr>
              <a:defRPr/>
            </a:pPr>
            <a:fld id="{3AFE6794-5250-4014-B632-226B2A16BD9B}" type="datetimeFigureOut">
              <a:rPr lang="ja-JP" altLang="en-US"/>
              <a:pPr>
                <a:defRPr/>
              </a:pPr>
              <a:t>2024/2/21</a:t>
            </a:fld>
            <a:endParaRPr lang="ja-JP" altLang="en-US"/>
          </a:p>
        </p:txBody>
      </p:sp>
      <p:sp>
        <p:nvSpPr>
          <p:cNvPr id="4" name="スライド イメージ プレースホルダー 3">
            <a:extLst>
              <a:ext uri="{FF2B5EF4-FFF2-40B4-BE49-F238E27FC236}">
                <a16:creationId xmlns:a16="http://schemas.microsoft.com/office/drawing/2014/main" id="{81409937-D948-40AC-970E-316FE592FD14}"/>
              </a:ext>
            </a:extLst>
          </p:cNvPr>
          <p:cNvSpPr>
            <a:spLocks noGrp="1" noRot="1" noChangeAspect="1"/>
          </p:cNvSpPr>
          <p:nvPr>
            <p:ph type="sldImg" idx="2"/>
          </p:nvPr>
        </p:nvSpPr>
        <p:spPr>
          <a:xfrm>
            <a:off x="1166813" y="1241425"/>
            <a:ext cx="4464050" cy="3349625"/>
          </a:xfrm>
          <a:prstGeom prst="rect">
            <a:avLst/>
          </a:prstGeom>
          <a:noFill/>
          <a:ln w="12700">
            <a:solidFill>
              <a:prstClr val="black"/>
            </a:solidFill>
          </a:ln>
        </p:spPr>
        <p:txBody>
          <a:bodyPr vert="horz" lIns="91402" tIns="45700" rIns="91402" bIns="45700" rtlCol="0" anchor="ctr"/>
          <a:lstStyle/>
          <a:p>
            <a:pPr lvl="0"/>
            <a:endParaRPr lang="ja-JP" altLang="en-US" noProof="0"/>
          </a:p>
        </p:txBody>
      </p:sp>
      <p:sp>
        <p:nvSpPr>
          <p:cNvPr id="5" name="ノート プレースホルダー 4">
            <a:extLst>
              <a:ext uri="{FF2B5EF4-FFF2-40B4-BE49-F238E27FC236}">
                <a16:creationId xmlns:a16="http://schemas.microsoft.com/office/drawing/2014/main" id="{37466128-A3AE-4113-84BC-3734EE3061F5}"/>
              </a:ext>
            </a:extLst>
          </p:cNvPr>
          <p:cNvSpPr>
            <a:spLocks noGrp="1"/>
          </p:cNvSpPr>
          <p:nvPr>
            <p:ph type="body" sz="quarter" idx="3"/>
          </p:nvPr>
        </p:nvSpPr>
        <p:spPr>
          <a:xfrm>
            <a:off x="679768" y="4777195"/>
            <a:ext cx="5438140" cy="3908615"/>
          </a:xfrm>
          <a:prstGeom prst="rect">
            <a:avLst/>
          </a:prstGeom>
        </p:spPr>
        <p:txBody>
          <a:bodyPr vert="horz" lIns="91402" tIns="45700" rIns="91402" bIns="45700" rtlCol="0"/>
          <a:lstStyle/>
          <a:p>
            <a:pPr lvl="0"/>
            <a:r>
              <a:rPr lang="ja-JP" altLang="en-US" noProof="0"/>
              <a:t>マスター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ー 5">
            <a:extLst>
              <a:ext uri="{FF2B5EF4-FFF2-40B4-BE49-F238E27FC236}">
                <a16:creationId xmlns:a16="http://schemas.microsoft.com/office/drawing/2014/main" id="{7A6DE4D0-29AA-4CA1-A9C1-80CFECE60314}"/>
              </a:ext>
            </a:extLst>
          </p:cNvPr>
          <p:cNvSpPr>
            <a:spLocks noGrp="1"/>
          </p:cNvSpPr>
          <p:nvPr>
            <p:ph type="ftr" sz="quarter" idx="4"/>
          </p:nvPr>
        </p:nvSpPr>
        <p:spPr>
          <a:xfrm>
            <a:off x="1" y="9428587"/>
            <a:ext cx="2945660" cy="498055"/>
          </a:xfrm>
          <a:prstGeom prst="rect">
            <a:avLst/>
          </a:prstGeom>
        </p:spPr>
        <p:txBody>
          <a:bodyPr vert="horz" lIns="91402" tIns="45700" rIns="91402" bIns="45700" rtlCol="0" anchor="b"/>
          <a:lstStyle>
            <a:lvl1pPr algn="l" eaLnBrk="1" hangingPunct="1">
              <a:buFont typeface="Arial" panose="020B0604020202020204" pitchFamily="34" charset="0"/>
              <a:buNone/>
              <a:defRPr kumimoji="1" sz="1200"/>
            </a:lvl1pPr>
          </a:lstStyle>
          <a:p>
            <a:pPr>
              <a:defRPr/>
            </a:pPr>
            <a:endParaRPr lang="ja-JP" altLang="en-US"/>
          </a:p>
        </p:txBody>
      </p:sp>
      <p:sp>
        <p:nvSpPr>
          <p:cNvPr id="7" name="スライド番号プレースホルダー 6">
            <a:extLst>
              <a:ext uri="{FF2B5EF4-FFF2-40B4-BE49-F238E27FC236}">
                <a16:creationId xmlns:a16="http://schemas.microsoft.com/office/drawing/2014/main" id="{E177671B-2259-4AD2-BF6B-BDDFD2A1D362}"/>
              </a:ext>
            </a:extLst>
          </p:cNvPr>
          <p:cNvSpPr>
            <a:spLocks noGrp="1"/>
          </p:cNvSpPr>
          <p:nvPr>
            <p:ph type="sldNum" sz="quarter" idx="5"/>
          </p:nvPr>
        </p:nvSpPr>
        <p:spPr>
          <a:xfrm>
            <a:off x="3850445" y="9428587"/>
            <a:ext cx="2945660" cy="498055"/>
          </a:xfrm>
          <a:prstGeom prst="rect">
            <a:avLst/>
          </a:prstGeom>
        </p:spPr>
        <p:txBody>
          <a:bodyPr vert="horz" wrap="square" lIns="91402" tIns="45700" rIns="91402" bIns="45700" numCol="1" anchor="b" anchorCtr="0" compatLnSpc="1">
            <a:prstTxWarp prst="textNoShape">
              <a:avLst/>
            </a:prstTxWarp>
          </a:bodyPr>
          <a:lstStyle>
            <a:lvl1pPr algn="r" eaLnBrk="1" hangingPunct="1">
              <a:buFont typeface="Arial" panose="020B0604020202020204" pitchFamily="34" charset="0"/>
              <a:buNone/>
              <a:defRPr kumimoji="1" sz="1200"/>
            </a:lvl1pPr>
          </a:lstStyle>
          <a:p>
            <a:pPr>
              <a:defRPr/>
            </a:pPr>
            <a:fld id="{494D8C94-CECD-4E1B-8287-28D1F45FDA1E}" type="slidenum">
              <a:rPr lang="ja-JP" altLang="en-US"/>
              <a:pPr>
                <a:defRPr/>
              </a:pPr>
              <a:t>‹#›</a:t>
            </a:fld>
            <a:endParaRPr lang="ja-JP" altLang="en-US"/>
          </a:p>
        </p:txBody>
      </p:sp>
    </p:spTree>
    <p:extLst>
      <p:ext uri="{BB962C8B-B14F-4D97-AF65-F5344CB8AC3E}">
        <p14:creationId xmlns:p14="http://schemas.microsoft.com/office/powerpoint/2010/main" val="125238584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mn-lt"/>
        <a:ea typeface="+mn-ea"/>
        <a:cs typeface="+mn-cs"/>
      </a:defRPr>
    </a:lvl1pPr>
    <a:lvl2pPr marL="457200" algn="l" rtl="0" eaLnBrk="0" fontAlgn="base" hangingPunct="0">
      <a:spcBef>
        <a:spcPct val="30000"/>
      </a:spcBef>
      <a:spcAft>
        <a:spcPct val="0"/>
      </a:spcAft>
      <a:defRPr kumimoji="1" sz="1200" kern="1200">
        <a:solidFill>
          <a:schemeClr val="tx1"/>
        </a:solidFill>
        <a:latin typeface="+mn-lt"/>
        <a:ea typeface="+mn-ea"/>
        <a:cs typeface="+mn-cs"/>
      </a:defRPr>
    </a:lvl2pPr>
    <a:lvl3pPr marL="914400" algn="l" rtl="0" eaLnBrk="0" fontAlgn="base" hangingPunct="0">
      <a:spcBef>
        <a:spcPct val="30000"/>
      </a:spcBef>
      <a:spcAft>
        <a:spcPct val="0"/>
      </a:spcAft>
      <a:defRPr kumimoji="1" sz="1200" kern="1200">
        <a:solidFill>
          <a:schemeClr val="tx1"/>
        </a:solidFill>
        <a:latin typeface="+mn-lt"/>
        <a:ea typeface="+mn-ea"/>
        <a:cs typeface="+mn-cs"/>
      </a:defRPr>
    </a:lvl3pPr>
    <a:lvl4pPr marL="1371600" algn="l" rtl="0" eaLnBrk="0" fontAlgn="base" hangingPunct="0">
      <a:spcBef>
        <a:spcPct val="30000"/>
      </a:spcBef>
      <a:spcAft>
        <a:spcPct val="0"/>
      </a:spcAft>
      <a:defRPr kumimoji="1" sz="1200" kern="1200">
        <a:solidFill>
          <a:schemeClr val="tx1"/>
        </a:solidFill>
        <a:latin typeface="+mn-lt"/>
        <a:ea typeface="+mn-ea"/>
        <a:cs typeface="+mn-cs"/>
      </a:defRPr>
    </a:lvl4pPr>
    <a:lvl5pPr marL="1828800" algn="l" rtl="0" eaLnBrk="0" fontAlgn="base" hangingPunct="0">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170522"/>
            <a:r>
              <a:rPr kumimoji="1" lang="ja-JP" altLang="en-US" dirty="0" smtClean="0"/>
              <a:t>（分庁舎２階大会議室にて）</a:t>
            </a:r>
            <a:endParaRPr kumimoji="1" lang="ja-JP" altLang="en-US" dirty="0"/>
          </a:p>
        </p:txBody>
      </p:sp>
      <p:sp>
        <p:nvSpPr>
          <p:cNvPr id="5" name="日付プレースホルダー 4"/>
          <p:cNvSpPr>
            <a:spLocks noGrp="1"/>
          </p:cNvSpPr>
          <p:nvPr>
            <p:ph type="dt" idx="10"/>
          </p:nvPr>
        </p:nvSpPr>
        <p:spPr/>
        <p:txBody>
          <a:bodyPr/>
          <a:lstStyle/>
          <a:p>
            <a:r>
              <a:rPr lang="en-US" altLang="ja-JP" smtClean="0"/>
              <a:t>2023/10/19</a:t>
            </a:r>
            <a:endParaRPr lang="ja-JP" altLang="en-US"/>
          </a:p>
        </p:txBody>
      </p:sp>
    </p:spTree>
    <p:extLst>
      <p:ext uri="{BB962C8B-B14F-4D97-AF65-F5344CB8AC3E}">
        <p14:creationId xmlns:p14="http://schemas.microsoft.com/office/powerpoint/2010/main" val="14267782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dirty="0" smtClean="0"/>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10</a:t>
            </a:fld>
            <a:endParaRPr lang="ja-JP" altLang="en-US"/>
          </a:p>
        </p:txBody>
      </p:sp>
    </p:spTree>
    <p:extLst>
      <p:ext uri="{BB962C8B-B14F-4D97-AF65-F5344CB8AC3E}">
        <p14:creationId xmlns:p14="http://schemas.microsoft.com/office/powerpoint/2010/main" val="358878969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近くにいる方とペアかトリオになって、今日の研修の振り返りをしてみてください。</a:t>
            </a:r>
            <a:endParaRPr kumimoji="1" lang="en-US" altLang="ja-JP" dirty="0" smtClean="0"/>
          </a:p>
          <a:p>
            <a:r>
              <a:rPr kumimoji="1" lang="ja-JP" altLang="en-US" dirty="0" smtClean="0"/>
              <a:t>そのあと、いつもの通り、全員に前回と今日の感想を一人ずつ簡単に言っていただきたいと思います。</a:t>
            </a:r>
            <a:endParaRPr kumimoji="1" lang="ja-JP" altLang="en-US" dirty="0"/>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11</a:t>
            </a:fld>
            <a:endParaRPr lang="ja-JP" altLang="en-US"/>
          </a:p>
        </p:txBody>
      </p:sp>
    </p:spTree>
    <p:extLst>
      <p:ext uri="{BB962C8B-B14F-4D97-AF65-F5344CB8AC3E}">
        <p14:creationId xmlns:p14="http://schemas.microsoft.com/office/powerpoint/2010/main" val="3257955825"/>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スライド イメージ プレースホルダー 1"/>
          <p:cNvSpPr>
            <a:spLocks noGrp="1" noRot="1" noChangeAspect="1" noTextEdit="1"/>
          </p:cNvSpPr>
          <p:nvPr>
            <p:ph type="sldImg"/>
          </p:nvPr>
        </p:nvSpPr>
        <p:spPr>
          <a:xfrm>
            <a:off x="536575" y="933450"/>
            <a:ext cx="6218238" cy="4664075"/>
          </a:xfrm>
          <a:ln/>
        </p:spPr>
      </p:sp>
      <p:sp>
        <p:nvSpPr>
          <p:cNvPr id="3" name="ノート プレースホルダー 2"/>
          <p:cNvSpPr>
            <a:spLocks noGrp="1"/>
          </p:cNvSpPr>
          <p:nvPr>
            <p:ph type="body" idx="1"/>
          </p:nvPr>
        </p:nvSpPr>
        <p:spPr/>
        <p:txBody>
          <a:bodyPr/>
          <a:lstStyle/>
          <a:p>
            <a:pPr marL="170522">
              <a:lnSpc>
                <a:spcPct val="150000"/>
              </a:lnSpc>
              <a:defRPr/>
            </a:pPr>
            <a:r>
              <a:rPr lang="ja-JP" altLang="en-US" sz="800" dirty="0"/>
              <a:t>この研修では、「</a:t>
            </a:r>
            <a:r>
              <a:rPr lang="ja-JP" altLang="en-US" sz="800" dirty="0">
                <a:latin typeface="+mn-ea"/>
              </a:rPr>
              <a:t>１度学んで終了するのではなく、２回目の研修を自ら企画・運営することで、芦屋市の人材育成に必要なスキルを身に付けた人材を育成し、組織として改善スキルを持つことを目指しています。</a:t>
            </a:r>
            <a:r>
              <a:rPr lang="ja-JP" altLang="en-US" sz="800" dirty="0"/>
              <a:t>」実際にこの中の数名は昨年実施されたこの研修の受講者でして、今年度は運営側を担当しています。受講者、運営者ともに成長のサイクルを回すことを主題にしています。ということで、今年は研修の受講者になっていただきましたが、まだそれではこの企画の半分が終わったに過ぎないということです。</a:t>
            </a:r>
            <a:endParaRPr lang="en-US" altLang="ja-JP" sz="800" dirty="0"/>
          </a:p>
          <a:p>
            <a:pPr marL="170522">
              <a:lnSpc>
                <a:spcPct val="150000"/>
              </a:lnSpc>
              <a:defRPr/>
            </a:pPr>
            <a:endParaRPr lang="en-US" altLang="ja-JP" sz="800" dirty="0"/>
          </a:p>
          <a:p>
            <a:pPr marL="170522">
              <a:lnSpc>
                <a:spcPct val="150000"/>
              </a:lnSpc>
              <a:defRPr/>
            </a:pPr>
            <a:r>
              <a:rPr lang="ja-JP" altLang="en-US" sz="800" dirty="0"/>
              <a:t>いつもの通り、この研修終わりに</a:t>
            </a:r>
            <a:r>
              <a:rPr lang="en-US" altLang="ja-JP" sz="800" dirty="0" err="1"/>
              <a:t>LoGo</a:t>
            </a:r>
            <a:r>
              <a:rPr lang="ja-JP" altLang="en-US" sz="800" dirty="0"/>
              <a:t>フォームでアンケートを配布するんですが、あらかじめご説明しておきたいことがございます。</a:t>
            </a:r>
            <a:endParaRPr lang="en-US" altLang="ja-JP" sz="800" dirty="0"/>
          </a:p>
          <a:p>
            <a:pPr marL="170522">
              <a:lnSpc>
                <a:spcPct val="150000"/>
              </a:lnSpc>
              <a:defRPr/>
            </a:pPr>
            <a:endParaRPr lang="en-US" altLang="ja-JP" sz="800" dirty="0"/>
          </a:p>
          <a:p>
            <a:pPr marL="170522">
              <a:lnSpc>
                <a:spcPct val="150000"/>
              </a:lnSpc>
              <a:defRPr/>
            </a:pPr>
            <a:r>
              <a:rPr lang="ja-JP" altLang="en-US" sz="800" dirty="0"/>
              <a:t>●まず一つ目です。</a:t>
            </a:r>
            <a:endParaRPr lang="en-US" altLang="ja-JP" sz="800" dirty="0"/>
          </a:p>
          <a:p>
            <a:pPr marL="170522">
              <a:lnSpc>
                <a:spcPct val="150000"/>
              </a:lnSpc>
              <a:defRPr/>
            </a:pPr>
            <a:r>
              <a:rPr lang="ja-JP" altLang="en-US" sz="800" dirty="0"/>
              <a:t>今のスライドの内容です。来年度の研修運営に向けての意向調査の設問を入れさせていただいております。昨年度、研修に参加された係長未満の職員の方は一人も漏れることなく、今年度の運営に関わっていただいた経緯がありますので、何らかの形で皆さんにも来年度御参加いただきたいと思っています。基本的には、今年度受講されたテーマの講座のみでお声掛けします。今年度、受けられていないテーマがあれば是非受講者として参加してください。運営といっても堀谷・山下みたいに丸々</a:t>
            </a:r>
            <a:r>
              <a:rPr lang="en-US" altLang="ja-JP" sz="800" dirty="0"/>
              <a:t>1</a:t>
            </a:r>
            <a:r>
              <a:rPr lang="ja-JP" altLang="en-US" sz="800" dirty="0"/>
              <a:t>講座喋り切るだけが参加ではありません。簡単なもので言えば事前の資料打合せであったりとか、研修本番に円滑な運営のために混ざってもらう等いろいろとあります。また御回答よろしくお願いいたします。</a:t>
            </a:r>
            <a:endParaRPr lang="en-US" altLang="ja-JP" sz="800" dirty="0"/>
          </a:p>
          <a:p>
            <a:pPr marL="170522">
              <a:lnSpc>
                <a:spcPct val="150000"/>
              </a:lnSpc>
              <a:defRPr/>
            </a:pPr>
            <a:endParaRPr lang="en-US" altLang="ja-JP" sz="800" dirty="0"/>
          </a:p>
          <a:p>
            <a:pPr marL="170522">
              <a:lnSpc>
                <a:spcPct val="150000"/>
              </a:lnSpc>
              <a:defRPr/>
            </a:pPr>
            <a:r>
              <a:rPr lang="ja-JP" altLang="en-US" sz="800" dirty="0"/>
              <a:t>●続いて二つ目です。</a:t>
            </a:r>
            <a:endParaRPr lang="en-US" altLang="ja-JP" sz="800" dirty="0"/>
          </a:p>
          <a:p>
            <a:pPr marL="170522">
              <a:lnSpc>
                <a:spcPct val="150000"/>
              </a:lnSpc>
              <a:defRPr/>
            </a:pPr>
            <a:r>
              <a:rPr lang="ja-JP" altLang="en-US" sz="800" dirty="0"/>
              <a:t>今回、</a:t>
            </a:r>
            <a:r>
              <a:rPr lang="en-US" altLang="ja-JP" sz="800" dirty="0"/>
              <a:t>10</a:t>
            </a:r>
            <a:r>
              <a:rPr lang="ja-JP" altLang="en-US" sz="800" dirty="0"/>
              <a:t>人分の発表を聞いたわけですが、あの人の資料きれいだったな、是非参考にしてみたいなという方がいらっしゃったんじゃないかと思っています。</a:t>
            </a:r>
            <a:r>
              <a:rPr lang="en-US" altLang="ja-JP" sz="800" dirty="0" err="1"/>
              <a:t>LoGo</a:t>
            </a:r>
            <a:r>
              <a:rPr lang="ja-JP" altLang="en-US" sz="800" dirty="0"/>
              <a:t>フォームの設問の中に、他の受講者に対して資料の提供に同意くださいというものを入れています。基本的には全員分を共有させていただきたいと思っていますので御協力いただければ幸いです。どうしても嫌だという方は強制はしません。提供にあたってノートの読み原稿を削除したい等あれば、データの再提出いただくところも作ってますので御対応よろしくお願いいたします。</a:t>
            </a:r>
            <a:endParaRPr lang="en-US" altLang="ja-JP" sz="800" dirty="0"/>
          </a:p>
          <a:p>
            <a:pPr marL="170522">
              <a:lnSpc>
                <a:spcPct val="150000"/>
              </a:lnSpc>
              <a:defRPr/>
            </a:pPr>
            <a:endParaRPr lang="en-US" altLang="ja-JP" sz="800" dirty="0"/>
          </a:p>
          <a:p>
            <a:pPr marL="170522">
              <a:lnSpc>
                <a:spcPct val="150000"/>
              </a:lnSpc>
              <a:defRPr/>
            </a:pPr>
            <a:r>
              <a:rPr lang="ja-JP" altLang="en-US" sz="800" dirty="0"/>
              <a:t>●最後になりますが</a:t>
            </a:r>
            <a:r>
              <a:rPr lang="ja-JP" altLang="en-US" sz="800" dirty="0" smtClean="0"/>
              <a:t>、本日の</a:t>
            </a:r>
            <a:r>
              <a:rPr lang="ja-JP" altLang="en-US" sz="800" dirty="0"/>
              <a:t>プレゼンテーションの状況を撮影しておりました。</a:t>
            </a:r>
            <a:r>
              <a:rPr lang="en-US" altLang="ja-JP" sz="800" dirty="0"/>
              <a:t>10</a:t>
            </a:r>
            <a:r>
              <a:rPr lang="ja-JP" altLang="en-US" sz="800" dirty="0"/>
              <a:t>数人から評価コメントを受け取られたかと思いますが、できれば自分が最後の評価者となって客観的に自分を評価して</a:t>
            </a:r>
            <a:r>
              <a:rPr lang="ja-JP" altLang="en-US" sz="800" dirty="0" smtClean="0"/>
              <a:t>みてあげてください</a:t>
            </a:r>
            <a:r>
              <a:rPr lang="ja-JP" altLang="en-US" sz="800" dirty="0"/>
              <a:t>。その映像データはご本人のみにしか共有しませんのでご安心ください。</a:t>
            </a:r>
            <a:endParaRPr lang="en-US" altLang="ja-JP" sz="800" dirty="0"/>
          </a:p>
          <a:p>
            <a:pPr marL="170522">
              <a:lnSpc>
                <a:spcPct val="150000"/>
              </a:lnSpc>
              <a:defRPr/>
            </a:pPr>
            <a:endParaRPr lang="en-US" altLang="ja-JP" sz="800" dirty="0"/>
          </a:p>
          <a:p>
            <a:pPr marL="170522">
              <a:lnSpc>
                <a:spcPct val="150000"/>
              </a:lnSpc>
              <a:defRPr/>
            </a:pPr>
            <a:r>
              <a:rPr lang="ja-JP" altLang="en-US" sz="800" dirty="0"/>
              <a:t>それでは堀谷からお話することはこれで以上になります</a:t>
            </a:r>
            <a:r>
              <a:rPr lang="ja-JP" altLang="en-US" sz="800" dirty="0" smtClean="0"/>
              <a:t>。</a:t>
            </a:r>
            <a:endParaRPr lang="en-US" altLang="ja-JP" sz="800" dirty="0" smtClean="0"/>
          </a:p>
          <a:p>
            <a:pPr marL="170522">
              <a:lnSpc>
                <a:spcPct val="150000"/>
              </a:lnSpc>
              <a:defRPr/>
            </a:pPr>
            <a:r>
              <a:rPr lang="ja-JP" altLang="en-US" sz="800" dirty="0" smtClean="0"/>
              <a:t>これをもって本日の研修、および今年度の働き方改革研修は以上になります。ありがとうございました。</a:t>
            </a:r>
            <a:endParaRPr lang="ja-JP" altLang="en-US" sz="800" dirty="0"/>
          </a:p>
        </p:txBody>
      </p:sp>
      <p:sp>
        <p:nvSpPr>
          <p:cNvPr id="16389" name="スライド番号プレースホルダー 4"/>
          <p:cNvSpPr txBox="1">
            <a:spLocks noGrp="1"/>
          </p:cNvSpPr>
          <p:nvPr/>
        </p:nvSpPr>
        <p:spPr bwMode="auto">
          <a:xfrm>
            <a:off x="4278604" y="13219484"/>
            <a:ext cx="3275648" cy="6995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round/>
                <a:headEnd/>
                <a:tailEnd/>
              </a14:hiddenLine>
            </a:ext>
          </a:extLst>
        </p:spPr>
        <p:txBody>
          <a:bodyPr lIns="101825" tIns="50913" rIns="101825" bIns="50913" anchor="b"/>
          <a:lstStyle>
            <a:lvl1pPr>
              <a:defRPr>
                <a:solidFill>
                  <a:srgbClr val="000000"/>
                </a:solidFill>
                <a:latin typeface="Arial" panose="020B0604020202020204" pitchFamily="34" charset="0"/>
                <a:ea typeface="ＭＳ Ｐゴシック" panose="020B0600070205080204" pitchFamily="50" charset="-128"/>
              </a:defRPr>
            </a:lvl1pPr>
            <a:lvl2pPr marL="742950" indent="-285750">
              <a:defRPr>
                <a:solidFill>
                  <a:srgbClr val="000000"/>
                </a:solidFill>
                <a:latin typeface="Arial" panose="020B0604020202020204" pitchFamily="34" charset="0"/>
                <a:ea typeface="ＭＳ Ｐゴシック" panose="020B0600070205080204" pitchFamily="50" charset="-128"/>
              </a:defRPr>
            </a:lvl2pPr>
            <a:lvl3pPr marL="1143000" indent="-228600">
              <a:defRPr>
                <a:solidFill>
                  <a:srgbClr val="000000"/>
                </a:solidFill>
                <a:latin typeface="Arial" panose="020B0604020202020204" pitchFamily="34" charset="0"/>
                <a:ea typeface="ＭＳ Ｐゴシック" panose="020B0600070205080204" pitchFamily="50" charset="-128"/>
              </a:defRPr>
            </a:lvl3pPr>
            <a:lvl4pPr marL="1600200" indent="-228600">
              <a:defRPr>
                <a:solidFill>
                  <a:srgbClr val="000000"/>
                </a:solidFill>
                <a:latin typeface="Arial" panose="020B0604020202020204" pitchFamily="34" charset="0"/>
                <a:ea typeface="ＭＳ Ｐゴシック" panose="020B0600070205080204" pitchFamily="50" charset="-128"/>
              </a:defRPr>
            </a:lvl4pPr>
            <a:lvl5pPr marL="2057400" indent="-228600">
              <a:defRPr>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a:solidFill>
                  <a:srgbClr val="000000"/>
                </a:solidFill>
                <a:latin typeface="Arial" panose="020B0604020202020204" pitchFamily="34" charset="0"/>
                <a:ea typeface="ＭＳ Ｐゴシック" panose="020B0600070205080204" pitchFamily="50" charset="-128"/>
              </a:defRPr>
            </a:lvl9pPr>
          </a:lstStyle>
          <a:p>
            <a:pPr algn="r" eaLnBrk="1" hangingPunct="1">
              <a:buFont typeface="Arial" panose="020B0604020202020204" pitchFamily="34" charset="0"/>
              <a:buNone/>
            </a:pPr>
            <a:fld id="{D865F688-18DF-4EC5-AA3B-9651DD09EBD3}" type="slidenum">
              <a:rPr lang="ja-JP" altLang="en-US" sz="1200">
                <a:sym typeface="Wingdings" panose="05000000000000000000" pitchFamily="2" charset="2"/>
              </a:rPr>
              <a:pPr algn="r" eaLnBrk="1" hangingPunct="1">
                <a:buFont typeface="Arial" panose="020B0604020202020204" pitchFamily="34" charset="0"/>
                <a:buNone/>
              </a:pPr>
              <a:t>12</a:t>
            </a:fld>
            <a:endParaRPr lang="ja-JP" altLang="en-US" sz="1200">
              <a:sym typeface="Wingdings" panose="05000000000000000000" pitchFamily="2" charset="2"/>
            </a:endParaRPr>
          </a:p>
        </p:txBody>
      </p:sp>
      <p:sp>
        <p:nvSpPr>
          <p:cNvPr id="4" name="日付プレースホルダー 3"/>
          <p:cNvSpPr>
            <a:spLocks noGrp="1"/>
          </p:cNvSpPr>
          <p:nvPr>
            <p:ph type="dt" idx="10"/>
          </p:nvPr>
        </p:nvSpPr>
        <p:spPr/>
        <p:txBody>
          <a:bodyPr/>
          <a:lstStyle/>
          <a:p>
            <a:r>
              <a:rPr lang="en-US" altLang="ja-JP" smtClean="0"/>
              <a:t>2023/10/19</a:t>
            </a:r>
            <a:endParaRPr lang="ja-JP" altLang="en-US"/>
          </a:p>
        </p:txBody>
      </p:sp>
    </p:spTree>
    <p:extLst>
      <p:ext uri="{BB962C8B-B14F-4D97-AF65-F5344CB8AC3E}">
        <p14:creationId xmlns:p14="http://schemas.microsoft.com/office/powerpoint/2010/main" val="107423292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13</a:t>
            </a:fld>
            <a:endParaRPr lang="ja-JP" altLang="en-US"/>
          </a:p>
        </p:txBody>
      </p:sp>
    </p:spTree>
    <p:extLst>
      <p:ext uri="{BB962C8B-B14F-4D97-AF65-F5344CB8AC3E}">
        <p14:creationId xmlns:p14="http://schemas.microsoft.com/office/powerpoint/2010/main" val="232360733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dirty="0" smtClean="0"/>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2</a:t>
            </a:fld>
            <a:endParaRPr lang="ja-JP" altLang="en-US"/>
          </a:p>
        </p:txBody>
      </p:sp>
    </p:spTree>
    <p:extLst>
      <p:ext uri="{BB962C8B-B14F-4D97-AF65-F5344CB8AC3E}">
        <p14:creationId xmlns:p14="http://schemas.microsoft.com/office/powerpoint/2010/main" val="191414757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smtClean="0"/>
              <a:t>01</a:t>
            </a:r>
            <a:r>
              <a:rPr kumimoji="1" lang="ja-JP" altLang="en-US" dirty="0" smtClean="0"/>
              <a:t>まだ発表の順番を公表していませんが、緊張されている方もいるかと思いますので、あらかじめお伝えさせていただきます。</a:t>
            </a:r>
            <a:endParaRPr kumimoji="1" lang="en-US" altLang="ja-JP" dirty="0" smtClean="0"/>
          </a:p>
          <a:p>
            <a:r>
              <a:rPr kumimoji="1" lang="ja-JP" altLang="en-US" dirty="0" smtClean="0"/>
              <a:t>（読む）</a:t>
            </a:r>
            <a:endParaRPr kumimoji="1" lang="ja-JP" altLang="en-US" dirty="0"/>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3</a:t>
            </a:fld>
            <a:endParaRPr lang="ja-JP" altLang="en-US"/>
          </a:p>
        </p:txBody>
      </p:sp>
    </p:spTree>
    <p:extLst>
      <p:ext uri="{BB962C8B-B14F-4D97-AF65-F5344CB8AC3E}">
        <p14:creationId xmlns:p14="http://schemas.microsoft.com/office/powerpoint/2010/main" val="875966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スライドの順番で発表を行っていただきます。</a:t>
            </a:r>
            <a:endParaRPr kumimoji="1" lang="en-US" altLang="ja-JP" dirty="0" smtClean="0"/>
          </a:p>
          <a:p>
            <a:r>
              <a:rPr kumimoji="1" lang="ja-JP" altLang="en-US" dirty="0" smtClean="0"/>
              <a:t>順番は恣意的な決め方はしていません。提出されたファイルの名前順で決めています。</a:t>
            </a:r>
            <a:endParaRPr kumimoji="1" lang="ja-JP" altLang="en-US" dirty="0"/>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4</a:t>
            </a:fld>
            <a:endParaRPr lang="ja-JP" altLang="en-US"/>
          </a:p>
        </p:txBody>
      </p:sp>
    </p:spTree>
    <p:extLst>
      <p:ext uri="{BB962C8B-B14F-4D97-AF65-F5344CB8AC3E}">
        <p14:creationId xmlns:p14="http://schemas.microsoft.com/office/powerpoint/2010/main" val="353456720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前回の復習として、まとめ資料の振り返りをしたいと思っています。</a:t>
            </a:r>
            <a:endParaRPr kumimoji="1" lang="en-US" altLang="ja-JP" dirty="0" smtClean="0"/>
          </a:p>
          <a:p>
            <a:r>
              <a:rPr kumimoji="1" lang="ja-JP" altLang="en-US" dirty="0" smtClean="0"/>
              <a:t>プレゼン準備の流れを全てまとめた「プレゼン準備チェックシート」です。</a:t>
            </a:r>
            <a:endParaRPr kumimoji="1" lang="en-US" altLang="ja-JP" dirty="0" smtClean="0"/>
          </a:p>
          <a:p>
            <a:endParaRPr kumimoji="1" lang="ja-JP" altLang="en-US" dirty="0"/>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5</a:t>
            </a:fld>
            <a:endParaRPr lang="ja-JP" altLang="en-US"/>
          </a:p>
        </p:txBody>
      </p:sp>
    </p:spTree>
    <p:extLst>
      <p:ext uri="{BB962C8B-B14F-4D97-AF65-F5344CB8AC3E}">
        <p14:creationId xmlns:p14="http://schemas.microsoft.com/office/powerpoint/2010/main" val="28014924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（読む）</a:t>
            </a:r>
            <a:endParaRPr kumimoji="1" lang="en-US" altLang="ja-JP" dirty="0" smtClean="0"/>
          </a:p>
          <a:p>
            <a:r>
              <a:rPr kumimoji="1" lang="ja-JP" altLang="en-US" dirty="0" smtClean="0"/>
              <a:t>このスライド覚えてらっしゃいますか？前回の研修資料の中にあったプレゼンの簡単な時系列ですが、ついにこの赤矢印のところを今日迎えました。ゴールは目前です。出来れば今このタイミングで前回の研修内容を軽く振り返る時間を取りたいと思っています。</a:t>
            </a:r>
            <a:endParaRPr kumimoji="1" lang="en-US" altLang="ja-JP" dirty="0" smtClean="0"/>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6</a:t>
            </a:fld>
            <a:endParaRPr lang="ja-JP" altLang="en-US"/>
          </a:p>
        </p:txBody>
      </p:sp>
    </p:spTree>
    <p:extLst>
      <p:ext uri="{BB962C8B-B14F-4D97-AF65-F5344CB8AC3E}">
        <p14:creationId xmlns:p14="http://schemas.microsoft.com/office/powerpoint/2010/main" val="279807104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それでは、まずプレゼン準備チェックシートから少し振り返ってみたいと思います。是非振り返りながら、どの程度意識して今回のプレゼンテーションに臨むことができたのか考えてみてください。</a:t>
            </a:r>
            <a:endParaRPr kumimoji="1" lang="en-US" altLang="ja-JP" dirty="0" smtClean="0"/>
          </a:p>
          <a:p>
            <a:endParaRPr kumimoji="1" lang="en-US" altLang="ja-JP" dirty="0" smtClean="0"/>
          </a:p>
          <a:p>
            <a:r>
              <a:rPr kumimoji="1" lang="ja-JP" altLang="en-US" dirty="0" smtClean="0"/>
              <a:t>資料作り 編</a:t>
            </a:r>
            <a:endParaRPr kumimoji="1" lang="en-US" altLang="ja-JP" dirty="0" smtClean="0"/>
          </a:p>
          <a:p>
            <a:r>
              <a:rPr kumimoji="1" lang="en-US" altLang="ja-JP" dirty="0" smtClean="0">
                <a:latin typeface="Meiryo UI" panose="020B0604030504040204" pitchFamily="50" charset="-128"/>
                <a:ea typeface="Meiryo UI" panose="020B0604030504040204" pitchFamily="50" charset="-128"/>
              </a:rPr>
              <a:t>1.</a:t>
            </a:r>
            <a:r>
              <a:rPr kumimoji="1" lang="ja-JP" altLang="en-US" dirty="0" smtClean="0">
                <a:latin typeface="Meiryo UI" panose="020B0604030504040204" pitchFamily="50" charset="-128"/>
                <a:ea typeface="Meiryo UI" panose="020B0604030504040204" pitchFamily="50" charset="-128"/>
              </a:rPr>
              <a:t> 資料の前にメモを作成する</a:t>
            </a:r>
          </a:p>
          <a:p>
            <a:r>
              <a:rPr kumimoji="1" lang="ja-JP" altLang="en-US" dirty="0" smtClean="0">
                <a:latin typeface="Meiryo UI" panose="020B0604030504040204" pitchFamily="50" charset="-128"/>
                <a:ea typeface="Meiryo UI" panose="020B0604030504040204" pitchFamily="50" charset="-128"/>
              </a:rPr>
              <a:t>→たった五分のプレゼンテーションですが、しっかりとワードでメモは作成しましたか？</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en-US" altLang="ja-JP" dirty="0" smtClean="0">
                <a:latin typeface="Meiryo UI" panose="020B0604030504040204" pitchFamily="50" charset="-128"/>
                <a:ea typeface="Meiryo UI" panose="020B0604030504040204" pitchFamily="50" charset="-128"/>
              </a:rPr>
              <a:t>2.</a:t>
            </a:r>
            <a:r>
              <a:rPr kumimoji="1" lang="ja-JP" altLang="en-US" dirty="0" smtClean="0">
                <a:latin typeface="Meiryo UI" panose="020B0604030504040204" pitchFamily="50" charset="-128"/>
                <a:ea typeface="Meiryo UI" panose="020B0604030504040204" pitchFamily="50" charset="-128"/>
              </a:rPr>
              <a:t> テーマ（目的）を</a:t>
            </a:r>
            <a:r>
              <a:rPr kumimoji="1" lang="en-US" altLang="ja-JP" dirty="0" smtClean="0">
                <a:latin typeface="Meiryo UI" panose="020B0604030504040204" pitchFamily="50" charset="-128"/>
                <a:ea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rPr>
              <a:t>１つ</a:t>
            </a:r>
            <a:r>
              <a:rPr kumimoji="1" lang="en-US" altLang="ja-JP" dirty="0" smtClean="0">
                <a:latin typeface="Meiryo UI" panose="020B0604030504040204" pitchFamily="50" charset="-128"/>
                <a:ea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rPr>
              <a:t>に決める  </a:t>
            </a:r>
            <a:r>
              <a:rPr kumimoji="1" lang="en-US" altLang="ja-JP" dirty="0" smtClean="0">
                <a:latin typeface="Meiryo UI" panose="020B0604030504040204" pitchFamily="50" charset="-128"/>
                <a:ea typeface="Meiryo UI" panose="020B0604030504040204" pitchFamily="50" charset="-128"/>
              </a:rPr>
              <a:t>Why</a:t>
            </a:r>
            <a:endParaRPr kumimoji="1" lang="ja-JP" altLang="en-US" dirty="0" smtClean="0">
              <a:latin typeface="Meiryo UI" panose="020B0604030504040204" pitchFamily="50" charset="-128"/>
              <a:ea typeface="Meiryo UI" panose="020B0604030504040204" pitchFamily="50" charset="-128"/>
            </a:endParaRPr>
          </a:p>
          <a:p>
            <a:r>
              <a:rPr kumimoji="1" lang="ja-JP" altLang="en-US" dirty="0" smtClean="0">
                <a:latin typeface="Meiryo UI" panose="020B0604030504040204" pitchFamily="50" charset="-128"/>
                <a:ea typeface="Meiryo UI" panose="020B0604030504040204" pitchFamily="50" charset="-128"/>
              </a:rPr>
              <a:t>→あなたの仕事が誰に対してどう役に立っている？というメインのお題に対して、</a:t>
            </a:r>
            <a:r>
              <a:rPr kumimoji="1" lang="en-US" altLang="ja-JP" dirty="0" smtClean="0">
                <a:latin typeface="Meiryo UI" panose="020B0604030504040204" pitchFamily="50" charset="-128"/>
                <a:ea typeface="Meiryo UI" panose="020B0604030504040204" pitchFamily="50" charset="-128"/>
              </a:rPr>
              <a:t>1</a:t>
            </a:r>
            <a:r>
              <a:rPr kumimoji="1" lang="ja-JP" altLang="en-US" dirty="0" err="1" smtClean="0">
                <a:latin typeface="Meiryo UI" panose="020B0604030504040204" pitchFamily="50" charset="-128"/>
                <a:ea typeface="Meiryo UI" panose="020B0604030504040204" pitchFamily="50" charset="-128"/>
              </a:rPr>
              <a:t>つの</a:t>
            </a:r>
            <a:r>
              <a:rPr kumimoji="1" lang="ja-JP" altLang="en-US" dirty="0" smtClean="0">
                <a:latin typeface="Meiryo UI" panose="020B0604030504040204" pitchFamily="50" charset="-128"/>
                <a:ea typeface="Meiryo UI" panose="020B0604030504040204" pitchFamily="50" charset="-128"/>
              </a:rPr>
              <a:t>テーマは決められましたか？</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en-US" altLang="ja-JP" dirty="0" smtClean="0">
                <a:latin typeface="Meiryo UI" panose="020B0604030504040204" pitchFamily="50" charset="-128"/>
                <a:ea typeface="Meiryo UI" panose="020B0604030504040204" pitchFamily="50" charset="-128"/>
              </a:rPr>
              <a:t>3. </a:t>
            </a:r>
            <a:r>
              <a:rPr kumimoji="1" lang="ja-JP" altLang="en-US" dirty="0" smtClean="0">
                <a:latin typeface="Meiryo UI" panose="020B0604030504040204" pitchFamily="50" charset="-128"/>
                <a:ea typeface="Meiryo UI" panose="020B0604030504040204" pitchFamily="50" charset="-128"/>
              </a:rPr>
              <a:t>「誰がやるプレゼンか」を確認  </a:t>
            </a:r>
            <a:r>
              <a:rPr kumimoji="1" lang="en-US" altLang="ja-JP" dirty="0" smtClean="0">
                <a:latin typeface="Meiryo UI" panose="020B0604030504040204" pitchFamily="50" charset="-128"/>
                <a:ea typeface="Meiryo UI" panose="020B0604030504040204" pitchFamily="50" charset="-128"/>
              </a:rPr>
              <a:t>Who</a:t>
            </a:r>
            <a:endParaRPr kumimoji="1" lang="ja-JP" altLang="en-US" dirty="0" smtClean="0">
              <a:latin typeface="Meiryo UI" panose="020B0604030504040204" pitchFamily="50" charset="-128"/>
              <a:ea typeface="Meiryo UI" panose="020B0604030504040204" pitchFamily="50" charset="-128"/>
            </a:endParaRPr>
          </a:p>
          <a:p>
            <a:r>
              <a:rPr kumimoji="1" lang="ja-JP" altLang="en-US" dirty="0" smtClean="0">
                <a:latin typeface="Meiryo UI" panose="020B0604030504040204" pitchFamily="50" charset="-128"/>
                <a:ea typeface="Meiryo UI" panose="020B0604030504040204" pitchFamily="50" charset="-128"/>
              </a:rPr>
              <a:t>→今回は自分で作って自分でプレゼンですね。</a:t>
            </a:r>
            <a:endParaRPr kumimoji="1" lang="en-US" altLang="ja-JP" dirty="0" smtClean="0">
              <a:latin typeface="Meiryo UI" panose="020B0604030504040204" pitchFamily="50" charset="-128"/>
              <a:ea typeface="Meiryo UI" panose="020B0604030504040204" pitchFamily="50" charset="-128"/>
            </a:endParaRPr>
          </a:p>
          <a:p>
            <a:r>
              <a:rPr kumimoji="1" lang="en-US" altLang="ja-JP" dirty="0" smtClean="0">
                <a:latin typeface="Meiryo UI" panose="020B0604030504040204" pitchFamily="50" charset="-128"/>
                <a:ea typeface="Meiryo UI" panose="020B0604030504040204" pitchFamily="50" charset="-128"/>
              </a:rPr>
              <a:t>4.</a:t>
            </a:r>
            <a:r>
              <a:rPr kumimoji="1" lang="ja-JP" altLang="en-US" dirty="0" smtClean="0">
                <a:latin typeface="Meiryo UI" panose="020B0604030504040204" pitchFamily="50" charset="-128"/>
                <a:ea typeface="Meiryo UI" panose="020B0604030504040204" pitchFamily="50" charset="-128"/>
              </a:rPr>
              <a:t> 「誰のためにやるプレゼンか」「その人のメリット」を確認 </a:t>
            </a:r>
            <a:r>
              <a:rPr kumimoji="1" lang="en-US" altLang="ja-JP" dirty="0" smtClean="0">
                <a:latin typeface="Meiryo UI" panose="020B0604030504040204" pitchFamily="50" charset="-128"/>
                <a:ea typeface="Meiryo UI" panose="020B0604030504040204" pitchFamily="50" charset="-128"/>
              </a:rPr>
              <a:t>For Whom</a:t>
            </a:r>
          </a:p>
          <a:p>
            <a:pPr defTabSz="881652">
              <a:defRPr/>
            </a:pPr>
            <a:r>
              <a:rPr kumimoji="1" lang="ja-JP" altLang="en-US" dirty="0" smtClean="0">
                <a:latin typeface="Meiryo UI" panose="020B0604030504040204" pitchFamily="50" charset="-128"/>
                <a:ea typeface="Meiryo UI" panose="020B0604030504040204" pitchFamily="50" charset="-128"/>
              </a:rPr>
              <a:t>→誰のためのプレゼンなのか、発表の直前にお伺いしますので、話すご準備をお願いいたします。</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en-US" altLang="ja-JP" dirty="0" smtClean="0">
                <a:latin typeface="Meiryo UI" panose="020B0604030504040204" pitchFamily="50" charset="-128"/>
                <a:ea typeface="Meiryo UI" panose="020B0604030504040204" pitchFamily="50" charset="-128"/>
              </a:rPr>
              <a:t>5. </a:t>
            </a:r>
            <a:r>
              <a:rPr kumimoji="1" lang="ja-JP" altLang="en-US" dirty="0" smtClean="0">
                <a:latin typeface="Meiryo UI" panose="020B0604030504040204" pitchFamily="50" charset="-128"/>
                <a:ea typeface="Meiryo UI" panose="020B0604030504040204" pitchFamily="50" charset="-128"/>
              </a:rPr>
              <a:t>「いつ」やるか </a:t>
            </a:r>
            <a:r>
              <a:rPr kumimoji="1" lang="en-US" altLang="ja-JP" dirty="0" smtClean="0">
                <a:latin typeface="Meiryo UI" panose="020B0604030504040204" pitchFamily="50" charset="-128"/>
                <a:ea typeface="Meiryo UI" panose="020B0604030504040204" pitchFamily="50" charset="-128"/>
              </a:rPr>
              <a:t>When</a:t>
            </a:r>
            <a:r>
              <a:rPr kumimoji="1" lang="ja-JP" altLang="en-US" dirty="0" err="1" smtClean="0">
                <a:latin typeface="Meiryo UI" panose="020B0604030504040204" pitchFamily="50" charset="-128"/>
                <a:ea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rPr>
              <a:t>「何分やるか」 </a:t>
            </a:r>
            <a:r>
              <a:rPr kumimoji="1" lang="en-US" altLang="ja-JP" dirty="0" smtClean="0">
                <a:latin typeface="Meiryo UI" panose="020B0604030504040204" pitchFamily="50" charset="-128"/>
                <a:ea typeface="Meiryo UI" panose="020B0604030504040204" pitchFamily="50" charset="-128"/>
              </a:rPr>
              <a:t>How long </a:t>
            </a:r>
            <a:r>
              <a:rPr kumimoji="1" lang="ja-JP" altLang="en-US" dirty="0" smtClean="0">
                <a:latin typeface="Meiryo UI" panose="020B0604030504040204" pitchFamily="50" charset="-128"/>
                <a:ea typeface="Meiryo UI" panose="020B0604030504040204" pitchFamily="50" charset="-128"/>
              </a:rPr>
              <a:t>を確認</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ja-JP" altLang="en-US" dirty="0" smtClean="0">
                <a:latin typeface="Meiryo UI" panose="020B0604030504040204" pitchFamily="50" charset="-128"/>
                <a:ea typeface="Meiryo UI" panose="020B0604030504040204" pitchFamily="50" charset="-128"/>
              </a:rPr>
              <a:t>→</a:t>
            </a:r>
            <a:r>
              <a:rPr kumimoji="1" lang="en-US" altLang="ja-JP" dirty="0" smtClean="0">
                <a:latin typeface="Meiryo UI" panose="020B0604030504040204" pitchFamily="50" charset="-128"/>
                <a:ea typeface="Meiryo UI" panose="020B0604030504040204" pitchFamily="50" charset="-128"/>
              </a:rPr>
              <a:t>12</a:t>
            </a:r>
            <a:r>
              <a:rPr kumimoji="1" lang="ja-JP" altLang="en-US" dirty="0" smtClean="0">
                <a:latin typeface="Meiryo UI" panose="020B0604030504040204" pitchFamily="50" charset="-128"/>
                <a:ea typeface="Meiryo UI" panose="020B0604030504040204" pitchFamily="50" charset="-128"/>
              </a:rPr>
              <a:t>月の木曜日の午前中、</a:t>
            </a:r>
            <a:r>
              <a:rPr kumimoji="1" lang="en-US" altLang="ja-JP" dirty="0" smtClean="0">
                <a:latin typeface="Meiryo UI" panose="020B0604030504040204" pitchFamily="50" charset="-128"/>
                <a:ea typeface="Meiryo UI" panose="020B0604030504040204" pitchFamily="50" charset="-128"/>
              </a:rPr>
              <a:t>5</a:t>
            </a:r>
            <a:r>
              <a:rPr kumimoji="1" lang="ja-JP" altLang="en-US" dirty="0" smtClean="0">
                <a:latin typeface="Meiryo UI" panose="020B0604030504040204" pitchFamily="50" charset="-128"/>
                <a:ea typeface="Meiryo UI" panose="020B0604030504040204" pitchFamily="50" charset="-128"/>
              </a:rPr>
              <a:t>分間ですね。</a:t>
            </a:r>
          </a:p>
          <a:p>
            <a:pPr defTabSz="881652">
              <a:defRPr/>
            </a:pPr>
            <a:r>
              <a:rPr kumimoji="1" lang="en-US" altLang="ja-JP" dirty="0" smtClean="0">
                <a:latin typeface="Meiryo UI" panose="020B0604030504040204" pitchFamily="50" charset="-128"/>
                <a:ea typeface="Meiryo UI" panose="020B0604030504040204" pitchFamily="50" charset="-128"/>
              </a:rPr>
              <a:t>6.</a:t>
            </a:r>
            <a:r>
              <a:rPr kumimoji="1" lang="ja-JP" altLang="en-US" dirty="0" smtClean="0">
                <a:latin typeface="Meiryo UI" panose="020B0604030504040204" pitchFamily="50" charset="-128"/>
                <a:ea typeface="Meiryo UI" panose="020B0604030504040204" pitchFamily="50" charset="-128"/>
              </a:rPr>
              <a:t> 「どこで」やるか　</a:t>
            </a:r>
            <a:r>
              <a:rPr kumimoji="1" lang="en-US" altLang="ja-JP" dirty="0" smtClean="0">
                <a:latin typeface="Meiryo UI" panose="020B0604030504040204" pitchFamily="50" charset="-128"/>
                <a:ea typeface="Meiryo UI" panose="020B0604030504040204" pitchFamily="50" charset="-128"/>
              </a:rPr>
              <a:t>Where </a:t>
            </a:r>
            <a:r>
              <a:rPr kumimoji="1" lang="ja-JP" altLang="en-US" dirty="0" smtClean="0">
                <a:latin typeface="Meiryo UI" panose="020B0604030504040204" pitchFamily="50" charset="-128"/>
                <a:ea typeface="Meiryo UI" panose="020B0604030504040204" pitchFamily="50" charset="-128"/>
              </a:rPr>
              <a:t>を確認</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ja-JP" altLang="en-US" dirty="0" smtClean="0">
                <a:latin typeface="Meiryo UI" panose="020B0604030504040204" pitchFamily="50" charset="-128"/>
                <a:ea typeface="Meiryo UI" panose="020B0604030504040204" pitchFamily="50" charset="-128"/>
              </a:rPr>
              <a:t>→分庁舎</a:t>
            </a:r>
            <a:r>
              <a:rPr kumimoji="1" lang="en-US" altLang="ja-JP" dirty="0" smtClean="0">
                <a:latin typeface="Meiryo UI" panose="020B0604030504040204" pitchFamily="50" charset="-128"/>
                <a:ea typeface="Meiryo UI" panose="020B0604030504040204" pitchFamily="50" charset="-128"/>
              </a:rPr>
              <a:t>2</a:t>
            </a:r>
            <a:r>
              <a:rPr kumimoji="1" lang="ja-JP" altLang="en-US" dirty="0" smtClean="0">
                <a:latin typeface="Meiryo UI" panose="020B0604030504040204" pitchFamily="50" charset="-128"/>
                <a:ea typeface="Meiryo UI" panose="020B0604030504040204" pitchFamily="50" charset="-128"/>
              </a:rPr>
              <a:t>階 大会議室ですね。会場は大きいですし、配布資料もありませんが、参加者の数からして、スライドを読んでもらうことはできそうですね。</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en-US" altLang="ja-JP" dirty="0" smtClean="0">
                <a:latin typeface="Meiryo UI" panose="020B0604030504040204" pitchFamily="50" charset="-128"/>
                <a:ea typeface="Meiryo UI" panose="020B0604030504040204" pitchFamily="50" charset="-128"/>
              </a:rPr>
              <a:t>7. </a:t>
            </a:r>
            <a:r>
              <a:rPr kumimoji="1" lang="ja-JP" altLang="en-US" dirty="0" smtClean="0">
                <a:latin typeface="Meiryo UI" panose="020B0604030504040204" pitchFamily="50" charset="-128"/>
                <a:ea typeface="Meiryo UI" panose="020B0604030504040204" pitchFamily="50" charset="-128"/>
              </a:rPr>
              <a:t>「どうやって」やるか </a:t>
            </a:r>
            <a:r>
              <a:rPr kumimoji="1" lang="en-US" altLang="ja-JP" dirty="0" smtClean="0">
                <a:latin typeface="Meiryo UI" panose="020B0604030504040204" pitchFamily="50" charset="-128"/>
                <a:ea typeface="Meiryo UI" panose="020B0604030504040204" pitchFamily="50" charset="-128"/>
              </a:rPr>
              <a:t>How </a:t>
            </a:r>
            <a:r>
              <a:rPr kumimoji="1" lang="ja-JP" altLang="en-US" dirty="0" smtClean="0">
                <a:latin typeface="Meiryo UI" panose="020B0604030504040204" pitchFamily="50" charset="-128"/>
                <a:ea typeface="Meiryo UI" panose="020B0604030504040204" pitchFamily="50" charset="-128"/>
              </a:rPr>
              <a:t>を確認</a:t>
            </a:r>
            <a:endParaRPr kumimoji="1" lang="en-US" altLang="ja-JP" dirty="0" smtClean="0">
              <a:latin typeface="Meiryo UI" panose="020B0604030504040204" pitchFamily="50" charset="-128"/>
              <a:ea typeface="Meiryo UI" panose="020B0604030504040204" pitchFamily="50" charset="-128"/>
            </a:endParaRPr>
          </a:p>
          <a:p>
            <a:r>
              <a:rPr kumimoji="1" lang="ja-JP" altLang="en-US" dirty="0" smtClean="0">
                <a:latin typeface="Meiryo UI" panose="020B0604030504040204" pitchFamily="50" charset="-128"/>
                <a:ea typeface="Meiryo UI" panose="020B0604030504040204" pitchFamily="50" charset="-128"/>
              </a:rPr>
              <a:t>→今回は全員が</a:t>
            </a:r>
            <a:r>
              <a:rPr kumimoji="1" lang="en-US" altLang="ja-JP" dirty="0" smtClean="0">
                <a:latin typeface="Meiryo UI" panose="020B0604030504040204" pitchFamily="50" charset="-128"/>
                <a:ea typeface="Meiryo UI" panose="020B0604030504040204" pitchFamily="50" charset="-128"/>
              </a:rPr>
              <a:t>PowerPoint</a:t>
            </a:r>
            <a:r>
              <a:rPr kumimoji="1" lang="ja-JP" altLang="en-US" dirty="0" smtClean="0">
                <a:latin typeface="Meiryo UI" panose="020B0604030504040204" pitchFamily="50" charset="-128"/>
                <a:ea typeface="Meiryo UI" panose="020B0604030504040204" pitchFamily="50" charset="-128"/>
              </a:rPr>
              <a:t>を選択されたようです！</a:t>
            </a:r>
            <a:endParaRPr kumimoji="1" lang="en-US" altLang="ja-JP" dirty="0" smtClean="0">
              <a:latin typeface="Meiryo UI" panose="020B0604030504040204" pitchFamily="50" charset="-128"/>
              <a:ea typeface="Meiryo UI" panose="020B0604030504040204" pitchFamily="50" charset="-128"/>
            </a:endParaRPr>
          </a:p>
          <a:p>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ja-JP" altLang="en-US" dirty="0" smtClean="0">
                <a:latin typeface="Meiryo UI" panose="020B0604030504040204" pitchFamily="50" charset="-128"/>
                <a:ea typeface="Meiryo UI" panose="020B0604030504040204" pitchFamily="50" charset="-128"/>
              </a:rPr>
              <a:t>発表準備　編</a:t>
            </a:r>
          </a:p>
          <a:p>
            <a:pPr marL="220413" indent="-220413" defTabSz="881652">
              <a:buFontTx/>
              <a:buAutoNum type="arabicPeriod"/>
              <a:defRPr/>
            </a:pPr>
            <a:r>
              <a:rPr kumimoji="1" lang="ja-JP" altLang="en-US" dirty="0" smtClean="0">
                <a:latin typeface="Meiryo UI" panose="020B0604030504040204" pitchFamily="50" charset="-128"/>
                <a:ea typeface="Meiryo UI" panose="020B0604030504040204" pitchFamily="50" charset="-128"/>
              </a:rPr>
              <a:t>自分が発表する状況に合わせた「いいプレゼン」のイメージを探す</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ja-JP" altLang="en-US" dirty="0" smtClean="0">
                <a:latin typeface="Meiryo UI" panose="020B0604030504040204" pitchFamily="50" charset="-128"/>
                <a:ea typeface="Meiryo UI" panose="020B0604030504040204" pitchFamily="50" charset="-128"/>
              </a:rPr>
              <a:t>→あまり今回のような小さなプレゼンテーションでは参考にできる動画とかは少なかったかも知れません。</a:t>
            </a:r>
          </a:p>
          <a:p>
            <a:pPr defTabSz="881652">
              <a:defRPr/>
            </a:pPr>
            <a:r>
              <a:rPr kumimoji="1" lang="en-US" altLang="ja-JP" dirty="0" smtClean="0">
                <a:latin typeface="Meiryo UI" panose="020B0604030504040204" pitchFamily="50" charset="-128"/>
                <a:ea typeface="Meiryo UI" panose="020B0604030504040204" pitchFamily="50" charset="-128"/>
              </a:rPr>
              <a:t>2. </a:t>
            </a:r>
            <a:r>
              <a:rPr kumimoji="1" lang="ja-JP" altLang="en-US" dirty="0" smtClean="0">
                <a:latin typeface="Meiryo UI" panose="020B0604030504040204" pitchFamily="50" charset="-128"/>
                <a:ea typeface="Meiryo UI" panose="020B0604030504040204" pitchFamily="50" charset="-128"/>
              </a:rPr>
              <a:t>他人に聞いてもらってフィードバックしてもらう</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ja-JP" altLang="en-US" dirty="0" smtClean="0">
                <a:latin typeface="Meiryo UI" panose="020B0604030504040204" pitchFamily="50" charset="-128"/>
                <a:ea typeface="Meiryo UI" panose="020B0604030504040204" pitchFamily="50" charset="-128"/>
              </a:rPr>
              <a:t>→実際に他人に聞いてもらって練習された方っていらっしゃいますか？</a:t>
            </a:r>
          </a:p>
          <a:p>
            <a:pPr defTabSz="881652">
              <a:defRPr/>
            </a:pPr>
            <a:r>
              <a:rPr kumimoji="1" lang="en-US" altLang="ja-JP" dirty="0" smtClean="0">
                <a:latin typeface="Meiryo UI" panose="020B0604030504040204" pitchFamily="50" charset="-128"/>
                <a:ea typeface="Meiryo UI" panose="020B0604030504040204" pitchFamily="50" charset="-128"/>
              </a:rPr>
              <a:t>3.</a:t>
            </a:r>
            <a:r>
              <a:rPr kumimoji="1" lang="ja-JP" altLang="en-US" dirty="0" smtClean="0">
                <a:latin typeface="Meiryo UI" panose="020B0604030504040204" pitchFamily="50" charset="-128"/>
                <a:ea typeface="Meiryo UI" panose="020B0604030504040204" pitchFamily="50" charset="-128"/>
              </a:rPr>
              <a:t> 「時間ぴったり」に終わるように計って練習する</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ja-JP" altLang="en-US" dirty="0" smtClean="0">
                <a:latin typeface="Meiryo UI" panose="020B0604030504040204" pitchFamily="50" charset="-128"/>
                <a:ea typeface="Meiryo UI" panose="020B0604030504040204" pitchFamily="50" charset="-128"/>
              </a:rPr>
              <a:t>→時間ぴったりは◎、早めは△、遅いのは</a:t>
            </a:r>
            <a:r>
              <a:rPr kumimoji="1" lang="en-US" altLang="ja-JP" dirty="0" smtClean="0">
                <a:latin typeface="Meiryo UI" panose="020B0604030504040204" pitchFamily="50" charset="-128"/>
                <a:ea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rPr>
              <a:t>です。と前回言いました。今回の設定時間は</a:t>
            </a:r>
            <a:r>
              <a:rPr kumimoji="1" lang="en-US" altLang="ja-JP" dirty="0" smtClean="0">
                <a:latin typeface="Meiryo UI" panose="020B0604030504040204" pitchFamily="50" charset="-128"/>
                <a:ea typeface="Meiryo UI" panose="020B0604030504040204" pitchFamily="50" charset="-128"/>
              </a:rPr>
              <a:t>5</a:t>
            </a:r>
            <a:r>
              <a:rPr kumimoji="1" lang="ja-JP" altLang="en-US" dirty="0" smtClean="0">
                <a:latin typeface="Meiryo UI" panose="020B0604030504040204" pitchFamily="50" charset="-128"/>
                <a:ea typeface="Meiryo UI" panose="020B0604030504040204" pitchFamily="50" charset="-128"/>
              </a:rPr>
              <a:t>分ですが、</a:t>
            </a:r>
            <a:r>
              <a:rPr kumimoji="1" lang="en-US" altLang="ja-JP" dirty="0" smtClean="0">
                <a:latin typeface="Meiryo UI" panose="020B0604030504040204" pitchFamily="50" charset="-128"/>
                <a:ea typeface="Meiryo UI" panose="020B0604030504040204" pitchFamily="50" charset="-128"/>
              </a:rPr>
              <a:t>6</a:t>
            </a:r>
            <a:r>
              <a:rPr kumimoji="1" lang="ja-JP" altLang="en-US" dirty="0" smtClean="0">
                <a:latin typeface="Meiryo UI" panose="020B0604030504040204" pitchFamily="50" charset="-128"/>
                <a:ea typeface="Meiryo UI" panose="020B0604030504040204" pitchFamily="50" charset="-128"/>
              </a:rPr>
              <a:t>分に到達した段階で強制打切りにしますのでご注意ください。</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en-US" altLang="ja-JP" dirty="0" smtClean="0">
                <a:latin typeface="Meiryo UI" panose="020B0604030504040204" pitchFamily="50" charset="-128"/>
                <a:ea typeface="Meiryo UI" panose="020B0604030504040204" pitchFamily="50" charset="-128"/>
              </a:rPr>
              <a:t>4. </a:t>
            </a:r>
            <a:r>
              <a:rPr kumimoji="1" lang="ja-JP" altLang="en-US" dirty="0" smtClean="0">
                <a:latin typeface="Meiryo UI" panose="020B0604030504040204" pitchFamily="50" charset="-128"/>
                <a:ea typeface="Meiryo UI" panose="020B0604030504040204" pitchFamily="50" charset="-128"/>
              </a:rPr>
              <a:t>（必要に応じて）ツール導入（質疑・コメント）を検討する</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ja-JP" altLang="en-US" dirty="0" smtClean="0">
                <a:latin typeface="Meiryo UI" panose="020B0604030504040204" pitchFamily="50" charset="-128"/>
                <a:ea typeface="Meiryo UI" panose="020B0604030504040204" pitchFamily="50" charset="-128"/>
              </a:rPr>
              <a:t>→今日は、レーザーポインターを持ってきていますので、利用をご検討ください。</a:t>
            </a:r>
          </a:p>
          <a:p>
            <a:pPr defTabSz="881652">
              <a:defRPr/>
            </a:pPr>
            <a:r>
              <a:rPr kumimoji="1" lang="en-US" altLang="ja-JP" dirty="0" smtClean="0">
                <a:latin typeface="Meiryo UI" panose="020B0604030504040204" pitchFamily="50" charset="-128"/>
                <a:ea typeface="Meiryo UI" panose="020B0604030504040204" pitchFamily="50" charset="-128"/>
              </a:rPr>
              <a:t>5.</a:t>
            </a:r>
            <a:r>
              <a:rPr kumimoji="1" lang="ja-JP" altLang="en-US" dirty="0" smtClean="0">
                <a:latin typeface="Meiryo UI" panose="020B0604030504040204" pitchFamily="50" charset="-128"/>
                <a:ea typeface="Meiryo UI" panose="020B0604030504040204" pitchFamily="50" charset="-128"/>
              </a:rPr>
              <a:t> 会場の下見をし、準備をする</a:t>
            </a: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ja-JP" altLang="en-US" dirty="0" smtClean="0">
                <a:latin typeface="Meiryo UI" panose="020B0604030504040204" pitchFamily="50" charset="-128"/>
                <a:ea typeface="Meiryo UI" panose="020B0604030504040204" pitchFamily="50" charset="-128"/>
              </a:rPr>
              <a:t>→分庁舎の予約は特殊なので、なかなか会場の下見は難しかったかもしれませんが、本当に大きなプレゼンテーションであれば下見を欠かさないようにしてください。</a:t>
            </a:r>
            <a:endParaRPr kumimoji="1" lang="en-US" altLang="ja-JP" dirty="0" smtClean="0">
              <a:latin typeface="Meiryo UI" panose="020B0604030504040204" pitchFamily="50" charset="-128"/>
              <a:ea typeface="Meiryo UI" panose="020B0604030504040204" pitchFamily="50" charset="-128"/>
            </a:endParaRPr>
          </a:p>
          <a:p>
            <a:pPr defTabSz="881652">
              <a:defRPr/>
            </a:pPr>
            <a:endParaRPr kumimoji="1" lang="en-US" altLang="ja-JP" dirty="0" smtClean="0">
              <a:latin typeface="Meiryo UI" panose="020B0604030504040204" pitchFamily="50" charset="-128"/>
              <a:ea typeface="Meiryo UI" panose="020B0604030504040204" pitchFamily="50" charset="-128"/>
            </a:endParaRPr>
          </a:p>
          <a:p>
            <a:pPr defTabSz="881652">
              <a:defRPr/>
            </a:pPr>
            <a:r>
              <a:rPr kumimoji="1" lang="ja-JP" altLang="en-US" dirty="0" smtClean="0">
                <a:latin typeface="Meiryo UI" panose="020B0604030504040204" pitchFamily="50" charset="-128"/>
                <a:ea typeface="Meiryo UI" panose="020B0604030504040204" pitchFamily="50" charset="-128"/>
              </a:rPr>
              <a:t>発表後</a:t>
            </a:r>
          </a:p>
          <a:p>
            <a:pPr defTabSz="881652">
              <a:defRPr/>
            </a:pPr>
            <a:r>
              <a:rPr kumimoji="1" lang="en-US" altLang="ja-JP" dirty="0" smtClean="0">
                <a:latin typeface="Meiryo UI" panose="020B0604030504040204" pitchFamily="50" charset="-128"/>
                <a:ea typeface="Meiryo UI" panose="020B0604030504040204" pitchFamily="50" charset="-128"/>
              </a:rPr>
              <a:t>1.</a:t>
            </a:r>
            <a:r>
              <a:rPr kumimoji="1" lang="ja-JP" altLang="en-US" dirty="0" smtClean="0">
                <a:latin typeface="Meiryo UI" panose="020B0604030504040204" pitchFamily="50" charset="-128"/>
                <a:ea typeface="Meiryo UI" panose="020B0604030504040204" pitchFamily="50" charset="-128"/>
              </a:rPr>
              <a:t> 振り返って次に活かす</a:t>
            </a:r>
          </a:p>
          <a:p>
            <a:pPr defTabSz="881652">
              <a:defRPr/>
            </a:pPr>
            <a:r>
              <a:rPr kumimoji="1" lang="ja-JP" altLang="en-US" dirty="0" smtClean="0">
                <a:latin typeface="Meiryo UI" panose="020B0604030504040204" pitchFamily="50" charset="-128"/>
                <a:ea typeface="Meiryo UI" panose="020B0604030504040204" pitchFamily="50" charset="-128"/>
              </a:rPr>
              <a:t>→今回のプレゼンは１回限りで終わりですが、今後に向けて積み重ねられていく貴重な１回です。しっかりと振り返って、反省点を次に活かすようにしてください。今回は、発表者に相互評価をしていただきます。付箋に書かれたコメントを持ち帰っていただきますので、しっかりと復習にあててください。</a:t>
            </a:r>
            <a:endParaRPr kumimoji="1" lang="en-US" altLang="ja-JP" dirty="0" smtClean="0">
              <a:latin typeface="Meiryo UI" panose="020B0604030504040204" pitchFamily="50" charset="-128"/>
              <a:ea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7</a:t>
            </a:fld>
            <a:endParaRPr lang="ja-JP" altLang="en-US"/>
          </a:p>
        </p:txBody>
      </p:sp>
    </p:spTree>
    <p:extLst>
      <p:ext uri="{BB962C8B-B14F-4D97-AF65-F5344CB8AC3E}">
        <p14:creationId xmlns:p14="http://schemas.microsoft.com/office/powerpoint/2010/main" val="334686170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①時間計測は</a:t>
            </a:r>
            <a:r>
              <a:rPr kumimoji="1" lang="en-US" altLang="ja-JP" dirty="0" smtClean="0"/>
              <a:t>iPad</a:t>
            </a:r>
            <a:r>
              <a:rPr kumimoji="1" lang="ja-JP" altLang="en-US" dirty="0" smtClean="0"/>
              <a:t>を使って行ないます。このディスプレイに投影して、全員から見える角度で配置します。ちらちら見ながら時間調整をしてください。ストップウォッチ機能を使用しますので音は鳴りません。今回は発表時間の</a:t>
            </a:r>
            <a:r>
              <a:rPr kumimoji="1" lang="en-US" altLang="ja-JP" dirty="0" smtClean="0"/>
              <a:t>5</a:t>
            </a:r>
            <a:r>
              <a:rPr kumimoji="1" lang="ja-JP" altLang="en-US" dirty="0" smtClean="0"/>
              <a:t>分ぴったりで打ち切ることはしませんが、</a:t>
            </a:r>
            <a:r>
              <a:rPr kumimoji="1" lang="en-US" altLang="ja-JP" dirty="0" smtClean="0"/>
              <a:t>6</a:t>
            </a:r>
            <a:r>
              <a:rPr kumimoji="1" lang="ja-JP" altLang="en-US" dirty="0" smtClean="0"/>
              <a:t>分に突入するようでしたら後の方もつかえてますので、強制打切りにします。</a:t>
            </a:r>
            <a:endParaRPr kumimoji="1" lang="en-US" altLang="ja-JP" dirty="0" smtClean="0"/>
          </a:p>
          <a:p>
            <a:endParaRPr kumimoji="1" lang="en-US" altLang="ja-JP" dirty="0" smtClean="0"/>
          </a:p>
          <a:p>
            <a:r>
              <a:rPr kumimoji="1" lang="ja-JP" altLang="en-US" dirty="0" smtClean="0"/>
              <a:t>（次へ）</a:t>
            </a:r>
            <a:endParaRPr kumimoji="1" lang="ja-JP" altLang="en-US" dirty="0"/>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8</a:t>
            </a:fld>
            <a:endParaRPr lang="ja-JP" altLang="en-US"/>
          </a:p>
        </p:txBody>
      </p:sp>
    </p:spTree>
    <p:extLst>
      <p:ext uri="{BB962C8B-B14F-4D97-AF65-F5344CB8AC3E}">
        <p14:creationId xmlns:p14="http://schemas.microsoft.com/office/powerpoint/2010/main" val="297111280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続いて評価コメントの書き方です。今回の発表会では相互に評価コメントを書いていただきます。可能であればプレゼンテーションの最中に書き始めていただけると助かります。発表終了後</a:t>
            </a:r>
            <a:r>
              <a:rPr kumimoji="1" lang="en-US" altLang="ja-JP" dirty="0" smtClean="0"/>
              <a:t>1</a:t>
            </a:r>
            <a:r>
              <a:rPr kumimoji="1" lang="ja-JP" altLang="en-US" dirty="0" smtClean="0"/>
              <a:t>分間評価を書くだけの時間を取ります。同時に次の発表者の方には準備に入っていただきますので、できる限り早めにコメント記載をお願いします。</a:t>
            </a:r>
            <a:endParaRPr kumimoji="1" lang="en-US" altLang="ja-JP" dirty="0" smtClean="0"/>
          </a:p>
          <a:p>
            <a:r>
              <a:rPr kumimoji="1" lang="ja-JP" altLang="en-US" dirty="0" smtClean="0"/>
              <a:t>（読む）</a:t>
            </a:r>
            <a:endParaRPr kumimoji="1" lang="en-US" altLang="ja-JP" dirty="0" smtClean="0"/>
          </a:p>
          <a:p>
            <a:r>
              <a:rPr kumimoji="1" lang="ja-JP" altLang="en-US" dirty="0" smtClean="0"/>
              <a:t>せっかくであれば今日という機会が全員にとって有益なものであってほしいと思っています。</a:t>
            </a:r>
            <a:endParaRPr kumimoji="1" lang="en-US" altLang="ja-JP" dirty="0" smtClean="0"/>
          </a:p>
          <a:p>
            <a:r>
              <a:rPr kumimoji="1" lang="ja-JP" altLang="en-US" dirty="0" smtClean="0"/>
              <a:t>他の受講者からいい評価をもらって「自信を持つ」のもいいと思いますし、明確にどこが悪いのか教えてもらって「次に向けての改善のきっかけ」にするのもいいと思います。ということで評価コメントはできる限り分かりやすく書いてください。→「</a:t>
            </a:r>
            <a:r>
              <a:rPr kumimoji="1" lang="en-US" altLang="ja-JP" dirty="0" smtClean="0"/>
              <a:t>×</a:t>
            </a:r>
            <a:r>
              <a:rPr kumimoji="1" lang="ja-JP" altLang="en-US" dirty="0" smtClean="0"/>
              <a:t>」みたいなのはやめてくださいね。</a:t>
            </a:r>
            <a:endParaRPr kumimoji="1" lang="en-US" altLang="ja-JP" dirty="0" smtClean="0"/>
          </a:p>
          <a:p>
            <a:endParaRPr kumimoji="1" lang="en-US" altLang="ja-JP" dirty="0" smtClean="0"/>
          </a:p>
          <a:p>
            <a:r>
              <a:rPr kumimoji="1" lang="ja-JP" altLang="en-US" dirty="0" smtClean="0"/>
              <a:t>また、相互コメントの共有についてですが、</a:t>
            </a:r>
            <a:endParaRPr kumimoji="1" lang="en-US" altLang="ja-JP" dirty="0" smtClean="0"/>
          </a:p>
          <a:p>
            <a:r>
              <a:rPr kumimoji="1" lang="ja-JP" altLang="en-US" dirty="0" smtClean="0"/>
              <a:t>研修が終了後、前にある名前の書いてある紙に皆さんに貼り付けていただきます。</a:t>
            </a:r>
            <a:r>
              <a:rPr kumimoji="1" lang="ja-JP" altLang="en-US" dirty="0" err="1" smtClean="0"/>
              <a:t>ですので</a:t>
            </a:r>
            <a:r>
              <a:rPr kumimoji="1" lang="ja-JP" altLang="en-US" dirty="0" smtClean="0"/>
              <a:t>どれが誰から誰に向けてのものなのか分からなくならないように</a:t>
            </a:r>
            <a:endParaRPr kumimoji="1" lang="en-US" altLang="ja-JP" dirty="0" smtClean="0"/>
          </a:p>
          <a:p>
            <a:r>
              <a:rPr kumimoji="1" lang="ja-JP" altLang="en-US" dirty="0" smtClean="0"/>
              <a:t>必ず名前の記載をいただきますようお願いします。</a:t>
            </a:r>
            <a:endParaRPr kumimoji="1" lang="en-US" altLang="ja-JP" dirty="0" smtClean="0"/>
          </a:p>
          <a:p>
            <a:endParaRPr kumimoji="1" lang="en-US" altLang="ja-JP" dirty="0" smtClean="0"/>
          </a:p>
          <a:p>
            <a:r>
              <a:rPr kumimoji="1" lang="ja-JP" altLang="en-US" dirty="0" smtClean="0"/>
              <a:t>発表のやり方ですが、一番初めに「誰のために作ったプレゼンテーションなのか」を問いかけます。発表者以外の方はその人になりきって発表を聞くようにしてください。レーザーポインターもお使いいただけます。</a:t>
            </a:r>
            <a:endParaRPr kumimoji="1" lang="en-US" altLang="ja-JP" dirty="0" smtClean="0"/>
          </a:p>
        </p:txBody>
      </p:sp>
      <p:sp>
        <p:nvSpPr>
          <p:cNvPr id="4" name="スライド番号プレースホルダー 3"/>
          <p:cNvSpPr>
            <a:spLocks noGrp="1"/>
          </p:cNvSpPr>
          <p:nvPr>
            <p:ph type="sldNum" sz="quarter" idx="10"/>
          </p:nvPr>
        </p:nvSpPr>
        <p:spPr/>
        <p:txBody>
          <a:bodyPr/>
          <a:lstStyle/>
          <a:p>
            <a:pPr>
              <a:defRPr/>
            </a:pPr>
            <a:fld id="{494D8C94-CECD-4E1B-8287-28D1F45FDA1E}" type="slidenum">
              <a:rPr lang="ja-JP" altLang="en-US" smtClean="0"/>
              <a:pPr>
                <a:defRPr/>
              </a:pPr>
              <a:t>9</a:t>
            </a:fld>
            <a:endParaRPr lang="ja-JP" altLang="en-US"/>
          </a:p>
        </p:txBody>
      </p:sp>
    </p:spTree>
    <p:extLst>
      <p:ext uri="{BB962C8B-B14F-4D97-AF65-F5344CB8AC3E}">
        <p14:creationId xmlns:p14="http://schemas.microsoft.com/office/powerpoint/2010/main" val="320072315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マスター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Rectangle 4">
            <a:extLst>
              <a:ext uri="{FF2B5EF4-FFF2-40B4-BE49-F238E27FC236}">
                <a16:creationId xmlns:a16="http://schemas.microsoft.com/office/drawing/2014/main" id="{F3E4C576-2DB4-4992-A307-3A33E9E0A05B}"/>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5" name="Rectangle 5">
            <a:extLst>
              <a:ext uri="{FF2B5EF4-FFF2-40B4-BE49-F238E27FC236}">
                <a16:creationId xmlns:a16="http://schemas.microsoft.com/office/drawing/2014/main" id="{F2D60DC4-8EC8-49BC-8C67-C08D82A0D3D7}"/>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6" name="Rectangle 6">
            <a:extLst>
              <a:ext uri="{FF2B5EF4-FFF2-40B4-BE49-F238E27FC236}">
                <a16:creationId xmlns:a16="http://schemas.microsoft.com/office/drawing/2014/main" id="{300A6EF8-79DA-46F1-9B1F-6CC8800E960D}"/>
              </a:ext>
            </a:extLst>
          </p:cNvPr>
          <p:cNvSpPr>
            <a:spLocks noGrp="1" noChangeArrowheads="1"/>
          </p:cNvSpPr>
          <p:nvPr>
            <p:ph type="sldNum" sz="quarter" idx="12"/>
          </p:nvPr>
        </p:nvSpPr>
        <p:spPr>
          <a:ln/>
        </p:spPr>
        <p:txBody>
          <a:bodyPr/>
          <a:lstStyle>
            <a:lvl1pPr>
              <a:defRPr/>
            </a:lvl1pPr>
          </a:lstStyle>
          <a:p>
            <a:pPr>
              <a:defRPr/>
            </a:pPr>
            <a:fld id="{EC89F113-CA88-4CAD-8139-A3D2639FC8EC}" type="slidenum">
              <a:rPr lang="ja-JP" altLang="ja-JP"/>
              <a:pPr>
                <a:defRPr/>
              </a:pPr>
              <a:t>‹#›</a:t>
            </a:fld>
            <a:endParaRPr lang="ja-JP" altLang="ja-JP"/>
          </a:p>
        </p:txBody>
      </p:sp>
    </p:spTree>
    <p:extLst>
      <p:ext uri="{BB962C8B-B14F-4D97-AF65-F5344CB8AC3E}">
        <p14:creationId xmlns:p14="http://schemas.microsoft.com/office/powerpoint/2010/main" val="3553639833"/>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70AA20E8-1EFC-4850-9C4C-BFB28C5CB4A4}"/>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5" name="Rectangle 5">
            <a:extLst>
              <a:ext uri="{FF2B5EF4-FFF2-40B4-BE49-F238E27FC236}">
                <a16:creationId xmlns:a16="http://schemas.microsoft.com/office/drawing/2014/main" id="{122DBABB-66DE-453F-8E91-667824937BEB}"/>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6" name="Rectangle 6">
            <a:extLst>
              <a:ext uri="{FF2B5EF4-FFF2-40B4-BE49-F238E27FC236}">
                <a16:creationId xmlns:a16="http://schemas.microsoft.com/office/drawing/2014/main" id="{F6980879-3270-492B-B327-FB69C5F8A511}"/>
              </a:ext>
            </a:extLst>
          </p:cNvPr>
          <p:cNvSpPr>
            <a:spLocks noGrp="1" noChangeArrowheads="1"/>
          </p:cNvSpPr>
          <p:nvPr>
            <p:ph type="sldNum" sz="quarter" idx="12"/>
          </p:nvPr>
        </p:nvSpPr>
        <p:spPr>
          <a:ln/>
        </p:spPr>
        <p:txBody>
          <a:bodyPr/>
          <a:lstStyle>
            <a:lvl1pPr>
              <a:defRPr/>
            </a:lvl1pPr>
          </a:lstStyle>
          <a:p>
            <a:pPr>
              <a:defRPr/>
            </a:pPr>
            <a:fld id="{6D726AFD-3C5D-41A2-99DA-180B811CB378}" type="slidenum">
              <a:rPr lang="ja-JP" altLang="ja-JP"/>
              <a:pPr>
                <a:defRPr/>
              </a:pPr>
              <a:t>‹#›</a:t>
            </a:fld>
            <a:endParaRPr lang="ja-JP" altLang="ja-JP"/>
          </a:p>
        </p:txBody>
      </p:sp>
    </p:spTree>
    <p:extLst>
      <p:ext uri="{BB962C8B-B14F-4D97-AF65-F5344CB8AC3E}">
        <p14:creationId xmlns:p14="http://schemas.microsoft.com/office/powerpoint/2010/main" val="381584295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8BC8D783-4230-4DAA-B8C8-D0F781CB4D9B}"/>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5" name="Rectangle 5">
            <a:extLst>
              <a:ext uri="{FF2B5EF4-FFF2-40B4-BE49-F238E27FC236}">
                <a16:creationId xmlns:a16="http://schemas.microsoft.com/office/drawing/2014/main" id="{78281948-3DDD-44A5-BC27-CA852AF01686}"/>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6" name="Rectangle 6">
            <a:extLst>
              <a:ext uri="{FF2B5EF4-FFF2-40B4-BE49-F238E27FC236}">
                <a16:creationId xmlns:a16="http://schemas.microsoft.com/office/drawing/2014/main" id="{4D7028AB-338E-41F9-809D-E2E5578EFADA}"/>
              </a:ext>
            </a:extLst>
          </p:cNvPr>
          <p:cNvSpPr>
            <a:spLocks noGrp="1" noChangeArrowheads="1"/>
          </p:cNvSpPr>
          <p:nvPr>
            <p:ph type="sldNum" sz="quarter" idx="12"/>
          </p:nvPr>
        </p:nvSpPr>
        <p:spPr>
          <a:ln/>
        </p:spPr>
        <p:txBody>
          <a:bodyPr/>
          <a:lstStyle>
            <a:lvl1pPr>
              <a:defRPr/>
            </a:lvl1pPr>
          </a:lstStyle>
          <a:p>
            <a:pPr>
              <a:defRPr/>
            </a:pPr>
            <a:fld id="{DDA29F95-0D9D-4A88-8B81-AE1C79D81037}" type="slidenum">
              <a:rPr lang="ja-JP" altLang="ja-JP"/>
              <a:pPr>
                <a:defRPr/>
              </a:pPr>
              <a:t>‹#›</a:t>
            </a:fld>
            <a:endParaRPr lang="ja-JP" altLang="ja-JP"/>
          </a:p>
        </p:txBody>
      </p:sp>
    </p:spTree>
    <p:extLst>
      <p:ext uri="{BB962C8B-B14F-4D97-AF65-F5344CB8AC3E}">
        <p14:creationId xmlns:p14="http://schemas.microsoft.com/office/powerpoint/2010/main" val="341562104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cSld name="Line 本文スライド">
    <p:spTree>
      <p:nvGrpSpPr>
        <p:cNvPr id="1" name=""/>
        <p:cNvGrpSpPr/>
        <p:nvPr/>
      </p:nvGrpSpPr>
      <p:grpSpPr>
        <a:xfrm>
          <a:off x="0" y="0"/>
          <a:ext cx="0" cy="0"/>
          <a:chOff x="0" y="0"/>
          <a:chExt cx="0" cy="0"/>
        </a:xfrm>
      </p:grpSpPr>
      <p:sp>
        <p:nvSpPr>
          <p:cNvPr id="5" name="テキスト ボックス 4">
            <a:extLst>
              <a:ext uri="{FF2B5EF4-FFF2-40B4-BE49-F238E27FC236}">
                <a16:creationId xmlns:a16="http://schemas.microsoft.com/office/drawing/2014/main" id="{0A453E29-BE1E-472F-BD6B-79A1BAE93A3E}"/>
              </a:ext>
            </a:extLst>
          </p:cNvPr>
          <p:cNvSpPr txBox="1"/>
          <p:nvPr/>
        </p:nvSpPr>
        <p:spPr>
          <a:xfrm>
            <a:off x="8626475" y="-133350"/>
            <a:ext cx="517525" cy="100012"/>
          </a:xfrm>
          <a:prstGeom prst="rect">
            <a:avLst/>
          </a:prstGeom>
          <a:noFill/>
        </p:spPr>
        <p:txBody>
          <a:bodyPr lIns="0" tIns="0" rIns="0" bIns="0" anchor="ctr">
            <a:normAutofit/>
          </a:bodyPr>
          <a:lstStyle/>
          <a:p>
            <a:pPr algn="r">
              <a:defRPr/>
            </a:pPr>
            <a:r>
              <a:rPr kumimoji="1" lang="en-US" altLang="ja-JP" sz="554" dirty="0"/>
              <a:t>LINE</a:t>
            </a:r>
            <a:r>
              <a:rPr kumimoji="1" lang="ja-JP" altLang="en-US" sz="554" dirty="0"/>
              <a:t> 本文ページ</a:t>
            </a:r>
          </a:p>
        </p:txBody>
      </p:sp>
      <p:sp>
        <p:nvSpPr>
          <p:cNvPr id="2" name="Title 1"/>
          <p:cNvSpPr>
            <a:spLocks noGrp="1"/>
          </p:cNvSpPr>
          <p:nvPr>
            <p:ph type="title"/>
          </p:nvPr>
        </p:nvSpPr>
        <p:spPr>
          <a:xfrm>
            <a:off x="382154" y="323850"/>
            <a:ext cx="8377477" cy="379413"/>
          </a:xfrm>
        </p:spPr>
        <p:txBody>
          <a:bodyPr lIns="54000"/>
          <a:lstStyle>
            <a:lvl1pPr>
              <a:defRPr baseline="0">
                <a:solidFill>
                  <a:srgbClr val="000000"/>
                </a:solidFill>
                <a:latin typeface="Arial" panose="020B0604020202020204" pitchFamily="34" charset="0"/>
                <a:ea typeface="ＭＳ Ｐゴシック" panose="020B0600070205080204" pitchFamily="50" charset="-128"/>
                <a:cs typeface="Arial" panose="020B0604020202020204" pitchFamily="34" charset="0"/>
              </a:defRPr>
            </a:lvl1pPr>
          </a:lstStyle>
          <a:p>
            <a:r>
              <a:rPr lang="ja-JP" altLang="en-US"/>
              <a:t>マスター タイトルの書式設定</a:t>
            </a:r>
            <a:endParaRPr lang="en-US" dirty="0"/>
          </a:p>
        </p:txBody>
      </p:sp>
      <p:sp>
        <p:nvSpPr>
          <p:cNvPr id="6" name="テキスト プレースホルダー 5"/>
          <p:cNvSpPr>
            <a:spLocks noGrp="1"/>
          </p:cNvSpPr>
          <p:nvPr>
            <p:ph type="body" sz="quarter" idx="13"/>
          </p:nvPr>
        </p:nvSpPr>
        <p:spPr>
          <a:xfrm>
            <a:off x="382154" y="1028700"/>
            <a:ext cx="8377477" cy="279500"/>
          </a:xfrm>
        </p:spPr>
        <p:txBody>
          <a:bodyPr lIns="53975" tIns="53975" rIns="53975" bIns="53975">
            <a:spAutoFit/>
          </a:bodyPr>
          <a:lstStyle>
            <a:lvl1pPr>
              <a:spcBef>
                <a:spcPts val="369"/>
              </a:spcBef>
              <a:spcAft>
                <a:spcPts val="0"/>
              </a:spcAft>
              <a:defRPr sz="1108" b="1"/>
            </a:lvl1pPr>
            <a:lvl2pPr>
              <a:spcBef>
                <a:spcPts val="369"/>
              </a:spcBef>
              <a:spcAft>
                <a:spcPts val="0"/>
              </a:spcAft>
              <a:defRPr sz="1108" b="1"/>
            </a:lvl2pPr>
            <a:lvl3pPr>
              <a:spcBef>
                <a:spcPts val="369"/>
              </a:spcBef>
              <a:spcAft>
                <a:spcPts val="0"/>
              </a:spcAft>
              <a:defRPr sz="1108" b="1"/>
            </a:lvl3pPr>
            <a:lvl4pPr>
              <a:spcBef>
                <a:spcPts val="369"/>
              </a:spcBef>
              <a:spcAft>
                <a:spcPts val="0"/>
              </a:spcAft>
              <a:defRPr sz="1108" b="1"/>
            </a:lvl4pPr>
            <a:lvl5pPr>
              <a:spcBef>
                <a:spcPts val="369"/>
              </a:spcBef>
              <a:spcAft>
                <a:spcPts val="0"/>
              </a:spcAft>
              <a:defRPr sz="1108" b="1"/>
            </a:lvl5pPr>
          </a:lstStyle>
          <a:p>
            <a:pPr lvl="0"/>
            <a:r>
              <a:rPr lang="ja-JP" altLang="en-US"/>
              <a:t>マスター テキストの書式設定</a:t>
            </a:r>
          </a:p>
        </p:txBody>
      </p:sp>
      <p:sp>
        <p:nvSpPr>
          <p:cNvPr id="10" name="縦書きテキスト プレースホルダー 9"/>
          <p:cNvSpPr>
            <a:spLocks noGrp="1"/>
          </p:cNvSpPr>
          <p:nvPr>
            <p:ph type="body" orient="vert" sz="quarter" idx="15"/>
          </p:nvPr>
        </p:nvSpPr>
        <p:spPr>
          <a:xfrm>
            <a:off x="382154" y="702000"/>
            <a:ext cx="8377477" cy="192086"/>
          </a:xfrm>
          <a:noFill/>
          <a:ln>
            <a:noFill/>
          </a:ln>
        </p:spPr>
        <p:txBody>
          <a:bodyPr lIns="54000" tIns="0" rIns="54000" bIns="0" rtlCol="0" anchor="ctr">
            <a:noAutofit/>
          </a:bodyPr>
          <a:lstStyle>
            <a:lvl1pPr>
              <a:defRPr lang="ja-JP" altLang="en-US" b="0" i="0" cap="none" baseline="0" smtClean="0">
                <a:solidFill>
                  <a:srgbClr val="000000"/>
                </a:solidFill>
              </a:defRPr>
            </a:lvl1pPr>
            <a:lvl2pPr>
              <a:defRPr lang="ja-JP" altLang="en-US" sz="923" b="0" i="0" cap="none" baseline="0" smtClean="0"/>
            </a:lvl2pPr>
            <a:lvl3pPr>
              <a:defRPr lang="ja-JP" altLang="en-US" sz="1108" b="1" i="0" cap="all" smtClean="0"/>
            </a:lvl3pPr>
            <a:lvl4pPr>
              <a:defRPr lang="ja-JP" altLang="en-US" sz="1108" b="1" i="0" cap="all" smtClean="0"/>
            </a:lvl4pPr>
            <a:lvl5pPr>
              <a:defRPr lang="ja-JP" altLang="en-US" sz="1108" b="1" cap="all"/>
            </a:lvl5pPr>
          </a:lstStyle>
          <a:p>
            <a:pPr lvl="0"/>
            <a:r>
              <a:rPr lang="ja-JP" altLang="en-US"/>
              <a:t>マスター テキストの書式設定</a:t>
            </a:r>
          </a:p>
        </p:txBody>
      </p:sp>
    </p:spTree>
    <p:extLst>
      <p:ext uri="{BB962C8B-B14F-4D97-AF65-F5344CB8AC3E}">
        <p14:creationId xmlns:p14="http://schemas.microsoft.com/office/powerpoint/2010/main" val="127487858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92DFE55C-6EC5-4A56-9C88-983A3764AE28}"/>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5" name="Rectangle 5">
            <a:extLst>
              <a:ext uri="{FF2B5EF4-FFF2-40B4-BE49-F238E27FC236}">
                <a16:creationId xmlns:a16="http://schemas.microsoft.com/office/drawing/2014/main" id="{9DEA2926-B266-40EF-B23D-F447B7B9F297}"/>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6" name="Rectangle 6">
            <a:extLst>
              <a:ext uri="{FF2B5EF4-FFF2-40B4-BE49-F238E27FC236}">
                <a16:creationId xmlns:a16="http://schemas.microsoft.com/office/drawing/2014/main" id="{94B18FBC-F023-457B-ACBA-1717EE64E8CF}"/>
              </a:ext>
            </a:extLst>
          </p:cNvPr>
          <p:cNvSpPr>
            <a:spLocks noGrp="1" noChangeArrowheads="1"/>
          </p:cNvSpPr>
          <p:nvPr>
            <p:ph type="sldNum" sz="quarter" idx="12"/>
          </p:nvPr>
        </p:nvSpPr>
        <p:spPr>
          <a:ln/>
        </p:spPr>
        <p:txBody>
          <a:bodyPr/>
          <a:lstStyle>
            <a:lvl1pPr>
              <a:defRPr/>
            </a:lvl1pPr>
          </a:lstStyle>
          <a:p>
            <a:pPr>
              <a:defRPr/>
            </a:pPr>
            <a:fld id="{F5675F26-DB9C-4CEC-AA3B-14A8BCAA65DC}" type="slidenum">
              <a:rPr lang="ja-JP" altLang="ja-JP"/>
              <a:pPr>
                <a:defRPr/>
              </a:pPr>
              <a:t>‹#›</a:t>
            </a:fld>
            <a:endParaRPr lang="ja-JP" altLang="ja-JP"/>
          </a:p>
        </p:txBody>
      </p:sp>
    </p:spTree>
    <p:extLst>
      <p:ext uri="{BB962C8B-B14F-4D97-AF65-F5344CB8AC3E}">
        <p14:creationId xmlns:p14="http://schemas.microsoft.com/office/powerpoint/2010/main" val="787285420"/>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Rectangle 4">
            <a:extLst>
              <a:ext uri="{FF2B5EF4-FFF2-40B4-BE49-F238E27FC236}">
                <a16:creationId xmlns:a16="http://schemas.microsoft.com/office/drawing/2014/main" id="{C685541B-A958-4731-9CCC-5CDC2A2B2624}"/>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5" name="Rectangle 5">
            <a:extLst>
              <a:ext uri="{FF2B5EF4-FFF2-40B4-BE49-F238E27FC236}">
                <a16:creationId xmlns:a16="http://schemas.microsoft.com/office/drawing/2014/main" id="{66E1574E-812B-45F9-A064-977872176023}"/>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6" name="Rectangle 6">
            <a:extLst>
              <a:ext uri="{FF2B5EF4-FFF2-40B4-BE49-F238E27FC236}">
                <a16:creationId xmlns:a16="http://schemas.microsoft.com/office/drawing/2014/main" id="{05AA7D43-8CEC-44A3-9E82-3EE3BA42273C}"/>
              </a:ext>
            </a:extLst>
          </p:cNvPr>
          <p:cNvSpPr>
            <a:spLocks noGrp="1" noChangeArrowheads="1"/>
          </p:cNvSpPr>
          <p:nvPr>
            <p:ph type="sldNum" sz="quarter" idx="12"/>
          </p:nvPr>
        </p:nvSpPr>
        <p:spPr>
          <a:ln/>
        </p:spPr>
        <p:txBody>
          <a:bodyPr/>
          <a:lstStyle>
            <a:lvl1pPr>
              <a:defRPr/>
            </a:lvl1pPr>
          </a:lstStyle>
          <a:p>
            <a:pPr>
              <a:defRPr/>
            </a:pPr>
            <a:fld id="{44FAEBCD-E0B5-4DED-B5AD-E4F9EDC96042}" type="slidenum">
              <a:rPr lang="ja-JP" altLang="ja-JP"/>
              <a:pPr>
                <a:defRPr/>
              </a:pPr>
              <a:t>‹#›</a:t>
            </a:fld>
            <a:endParaRPr lang="ja-JP" altLang="ja-JP"/>
          </a:p>
        </p:txBody>
      </p:sp>
    </p:spTree>
    <p:extLst>
      <p:ext uri="{BB962C8B-B14F-4D97-AF65-F5344CB8AC3E}">
        <p14:creationId xmlns:p14="http://schemas.microsoft.com/office/powerpoint/2010/main" val="25493105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B41B3377-72BC-4030-8D47-24CC7922403C}"/>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6" name="Rectangle 5">
            <a:extLst>
              <a:ext uri="{FF2B5EF4-FFF2-40B4-BE49-F238E27FC236}">
                <a16:creationId xmlns:a16="http://schemas.microsoft.com/office/drawing/2014/main" id="{1F771CD9-0A7D-440C-A10D-362584EEB8D1}"/>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7" name="Rectangle 6">
            <a:extLst>
              <a:ext uri="{FF2B5EF4-FFF2-40B4-BE49-F238E27FC236}">
                <a16:creationId xmlns:a16="http://schemas.microsoft.com/office/drawing/2014/main" id="{3C720426-8E9D-40A5-ABFB-EE0B557186B5}"/>
              </a:ext>
            </a:extLst>
          </p:cNvPr>
          <p:cNvSpPr>
            <a:spLocks noGrp="1" noChangeArrowheads="1"/>
          </p:cNvSpPr>
          <p:nvPr>
            <p:ph type="sldNum" sz="quarter" idx="12"/>
          </p:nvPr>
        </p:nvSpPr>
        <p:spPr>
          <a:ln/>
        </p:spPr>
        <p:txBody>
          <a:bodyPr/>
          <a:lstStyle>
            <a:lvl1pPr>
              <a:defRPr/>
            </a:lvl1pPr>
          </a:lstStyle>
          <a:p>
            <a:pPr>
              <a:defRPr/>
            </a:pPr>
            <a:fld id="{6767BAAF-203A-49DF-AE48-F5ED64F515D2}" type="slidenum">
              <a:rPr lang="ja-JP" altLang="ja-JP"/>
              <a:pPr>
                <a:defRPr/>
              </a:pPr>
              <a:t>‹#›</a:t>
            </a:fld>
            <a:endParaRPr lang="ja-JP" altLang="ja-JP"/>
          </a:p>
        </p:txBody>
      </p:sp>
    </p:spTree>
    <p:extLst>
      <p:ext uri="{BB962C8B-B14F-4D97-AF65-F5344CB8AC3E}">
        <p14:creationId xmlns:p14="http://schemas.microsoft.com/office/powerpoint/2010/main" val="26503326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9B090D81-3782-4790-93A7-84826E3C547E}"/>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8" name="Rectangle 5">
            <a:extLst>
              <a:ext uri="{FF2B5EF4-FFF2-40B4-BE49-F238E27FC236}">
                <a16:creationId xmlns:a16="http://schemas.microsoft.com/office/drawing/2014/main" id="{FEA59936-BCD4-423F-ABE4-5E4F60E21CF9}"/>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9" name="Rectangle 6">
            <a:extLst>
              <a:ext uri="{FF2B5EF4-FFF2-40B4-BE49-F238E27FC236}">
                <a16:creationId xmlns:a16="http://schemas.microsoft.com/office/drawing/2014/main" id="{4AD30E2D-EB52-4A71-AFCE-427667E05810}"/>
              </a:ext>
            </a:extLst>
          </p:cNvPr>
          <p:cNvSpPr>
            <a:spLocks noGrp="1" noChangeArrowheads="1"/>
          </p:cNvSpPr>
          <p:nvPr>
            <p:ph type="sldNum" sz="quarter" idx="12"/>
          </p:nvPr>
        </p:nvSpPr>
        <p:spPr>
          <a:ln/>
        </p:spPr>
        <p:txBody>
          <a:bodyPr/>
          <a:lstStyle>
            <a:lvl1pPr>
              <a:defRPr/>
            </a:lvl1pPr>
          </a:lstStyle>
          <a:p>
            <a:pPr>
              <a:defRPr/>
            </a:pPr>
            <a:fld id="{5B365E99-E28B-4F3A-B6B9-965FD6266916}" type="slidenum">
              <a:rPr lang="ja-JP" altLang="ja-JP"/>
              <a:pPr>
                <a:defRPr/>
              </a:pPr>
              <a:t>‹#›</a:t>
            </a:fld>
            <a:endParaRPr lang="ja-JP" altLang="ja-JP"/>
          </a:p>
        </p:txBody>
      </p:sp>
    </p:spTree>
    <p:extLst>
      <p:ext uri="{BB962C8B-B14F-4D97-AF65-F5344CB8AC3E}">
        <p14:creationId xmlns:p14="http://schemas.microsoft.com/office/powerpoint/2010/main" val="191629174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Rectangle 4">
            <a:extLst>
              <a:ext uri="{FF2B5EF4-FFF2-40B4-BE49-F238E27FC236}">
                <a16:creationId xmlns:a16="http://schemas.microsoft.com/office/drawing/2014/main" id="{BA15B0A2-D76D-4D8D-AB87-160E26EC202C}"/>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4" name="Rectangle 5">
            <a:extLst>
              <a:ext uri="{FF2B5EF4-FFF2-40B4-BE49-F238E27FC236}">
                <a16:creationId xmlns:a16="http://schemas.microsoft.com/office/drawing/2014/main" id="{62B05117-C5E2-43A9-A850-0A8926CB4B76}"/>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5" name="Rectangle 6">
            <a:extLst>
              <a:ext uri="{FF2B5EF4-FFF2-40B4-BE49-F238E27FC236}">
                <a16:creationId xmlns:a16="http://schemas.microsoft.com/office/drawing/2014/main" id="{3653E030-1447-4CF0-B4DD-E8780E190907}"/>
              </a:ext>
            </a:extLst>
          </p:cNvPr>
          <p:cNvSpPr>
            <a:spLocks noGrp="1" noChangeArrowheads="1"/>
          </p:cNvSpPr>
          <p:nvPr>
            <p:ph type="sldNum" sz="quarter" idx="12"/>
          </p:nvPr>
        </p:nvSpPr>
        <p:spPr>
          <a:ln/>
        </p:spPr>
        <p:txBody>
          <a:bodyPr/>
          <a:lstStyle>
            <a:lvl1pPr>
              <a:defRPr/>
            </a:lvl1pPr>
          </a:lstStyle>
          <a:p>
            <a:pPr>
              <a:defRPr/>
            </a:pPr>
            <a:fld id="{554826AC-3A34-4187-8293-DC2360727D3B}" type="slidenum">
              <a:rPr lang="ja-JP" altLang="ja-JP"/>
              <a:pPr>
                <a:defRPr/>
              </a:pPr>
              <a:t>‹#›</a:t>
            </a:fld>
            <a:endParaRPr lang="ja-JP" altLang="ja-JP"/>
          </a:p>
        </p:txBody>
      </p:sp>
    </p:spTree>
    <p:extLst>
      <p:ext uri="{BB962C8B-B14F-4D97-AF65-F5344CB8AC3E}">
        <p14:creationId xmlns:p14="http://schemas.microsoft.com/office/powerpoint/2010/main" val="24111549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B0B9B7ED-45B9-4CFF-8BD6-572E1FE2D193}"/>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3" name="Rectangle 5">
            <a:extLst>
              <a:ext uri="{FF2B5EF4-FFF2-40B4-BE49-F238E27FC236}">
                <a16:creationId xmlns:a16="http://schemas.microsoft.com/office/drawing/2014/main" id="{9BD9F2AE-B558-4A97-8AFD-0A408200A451}"/>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4" name="Rectangle 6">
            <a:extLst>
              <a:ext uri="{FF2B5EF4-FFF2-40B4-BE49-F238E27FC236}">
                <a16:creationId xmlns:a16="http://schemas.microsoft.com/office/drawing/2014/main" id="{18080662-D21A-445C-92BE-88F052FA2D76}"/>
              </a:ext>
            </a:extLst>
          </p:cNvPr>
          <p:cNvSpPr>
            <a:spLocks noGrp="1" noChangeArrowheads="1"/>
          </p:cNvSpPr>
          <p:nvPr>
            <p:ph type="sldNum" sz="quarter" idx="12"/>
          </p:nvPr>
        </p:nvSpPr>
        <p:spPr>
          <a:ln/>
        </p:spPr>
        <p:txBody>
          <a:bodyPr/>
          <a:lstStyle>
            <a:lvl1pPr>
              <a:defRPr/>
            </a:lvl1pPr>
          </a:lstStyle>
          <a:p>
            <a:pPr>
              <a:defRPr/>
            </a:pPr>
            <a:fld id="{D8CFBA01-688A-4238-8609-C496E714D2B4}" type="slidenum">
              <a:rPr lang="ja-JP" altLang="ja-JP"/>
              <a:pPr>
                <a:defRPr/>
              </a:pPr>
              <a:t>‹#›</a:t>
            </a:fld>
            <a:endParaRPr lang="ja-JP" altLang="ja-JP"/>
          </a:p>
        </p:txBody>
      </p:sp>
    </p:spTree>
    <p:extLst>
      <p:ext uri="{BB962C8B-B14F-4D97-AF65-F5344CB8AC3E}">
        <p14:creationId xmlns:p14="http://schemas.microsoft.com/office/powerpoint/2010/main" val="242393863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a:t>マスター タイトルの書式設定</a:t>
            </a:r>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Rectangle 4">
            <a:extLst>
              <a:ext uri="{FF2B5EF4-FFF2-40B4-BE49-F238E27FC236}">
                <a16:creationId xmlns:a16="http://schemas.microsoft.com/office/drawing/2014/main" id="{72E4C679-FAB7-4DF7-9234-62E7B121F8EC}"/>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6" name="Rectangle 5">
            <a:extLst>
              <a:ext uri="{FF2B5EF4-FFF2-40B4-BE49-F238E27FC236}">
                <a16:creationId xmlns:a16="http://schemas.microsoft.com/office/drawing/2014/main" id="{3D7A7D16-1A47-4D5F-B164-8447D400D6BC}"/>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7" name="Rectangle 6">
            <a:extLst>
              <a:ext uri="{FF2B5EF4-FFF2-40B4-BE49-F238E27FC236}">
                <a16:creationId xmlns:a16="http://schemas.microsoft.com/office/drawing/2014/main" id="{D3E4B038-9395-4773-9BFF-C9A4B7359266}"/>
              </a:ext>
            </a:extLst>
          </p:cNvPr>
          <p:cNvSpPr>
            <a:spLocks noGrp="1" noChangeArrowheads="1"/>
          </p:cNvSpPr>
          <p:nvPr>
            <p:ph type="sldNum" sz="quarter" idx="12"/>
          </p:nvPr>
        </p:nvSpPr>
        <p:spPr>
          <a:ln/>
        </p:spPr>
        <p:txBody>
          <a:bodyPr/>
          <a:lstStyle>
            <a:lvl1pPr>
              <a:defRPr/>
            </a:lvl1pPr>
          </a:lstStyle>
          <a:p>
            <a:pPr>
              <a:defRPr/>
            </a:pPr>
            <a:fld id="{920BDE50-2AB3-41E7-A8A0-C706EAD96917}" type="slidenum">
              <a:rPr lang="ja-JP" altLang="ja-JP"/>
              <a:pPr>
                <a:defRPr/>
              </a:pPr>
              <a:t>‹#›</a:t>
            </a:fld>
            <a:endParaRPr lang="ja-JP" altLang="ja-JP"/>
          </a:p>
        </p:txBody>
      </p:sp>
    </p:spTree>
    <p:extLst>
      <p:ext uri="{BB962C8B-B14F-4D97-AF65-F5344CB8AC3E}">
        <p14:creationId xmlns:p14="http://schemas.microsoft.com/office/powerpoint/2010/main" val="390344645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Rectangle 4">
            <a:extLst>
              <a:ext uri="{FF2B5EF4-FFF2-40B4-BE49-F238E27FC236}">
                <a16:creationId xmlns:a16="http://schemas.microsoft.com/office/drawing/2014/main" id="{B87A65EF-3F12-4D91-9DE7-580AE75326FB}"/>
              </a:ext>
            </a:extLst>
          </p:cNvPr>
          <p:cNvSpPr>
            <a:spLocks noGrp="1" noChangeArrowheads="1"/>
          </p:cNvSpPr>
          <p:nvPr>
            <p:ph type="dt" sz="half" idx="10"/>
          </p:nvPr>
        </p:nvSpPr>
        <p:spPr>
          <a:ln/>
        </p:spPr>
        <p:txBody>
          <a:bodyPr/>
          <a:lstStyle>
            <a:lvl1pPr>
              <a:defRPr/>
            </a:lvl1pPr>
          </a:lstStyle>
          <a:p>
            <a:pPr>
              <a:defRPr/>
            </a:pPr>
            <a:endParaRPr lang="ja-JP" altLang="ja-JP"/>
          </a:p>
        </p:txBody>
      </p:sp>
      <p:sp>
        <p:nvSpPr>
          <p:cNvPr id="6" name="Rectangle 5">
            <a:extLst>
              <a:ext uri="{FF2B5EF4-FFF2-40B4-BE49-F238E27FC236}">
                <a16:creationId xmlns:a16="http://schemas.microsoft.com/office/drawing/2014/main" id="{EF19C988-FCE4-488F-BE79-EC31ABB05EAC}"/>
              </a:ext>
            </a:extLst>
          </p:cNvPr>
          <p:cNvSpPr>
            <a:spLocks noGrp="1" noChangeArrowheads="1"/>
          </p:cNvSpPr>
          <p:nvPr>
            <p:ph type="ftr" sz="quarter" idx="11"/>
          </p:nvPr>
        </p:nvSpPr>
        <p:spPr>
          <a:ln/>
        </p:spPr>
        <p:txBody>
          <a:bodyPr/>
          <a:lstStyle>
            <a:lvl1pPr>
              <a:defRPr/>
            </a:lvl1pPr>
          </a:lstStyle>
          <a:p>
            <a:pPr>
              <a:defRPr/>
            </a:pPr>
            <a:endParaRPr lang="ja-JP" altLang="ja-JP"/>
          </a:p>
        </p:txBody>
      </p:sp>
      <p:sp>
        <p:nvSpPr>
          <p:cNvPr id="7" name="Rectangle 6">
            <a:extLst>
              <a:ext uri="{FF2B5EF4-FFF2-40B4-BE49-F238E27FC236}">
                <a16:creationId xmlns:a16="http://schemas.microsoft.com/office/drawing/2014/main" id="{F8BF122E-094F-4EB0-A893-105F107F3115}"/>
              </a:ext>
            </a:extLst>
          </p:cNvPr>
          <p:cNvSpPr>
            <a:spLocks noGrp="1" noChangeArrowheads="1"/>
          </p:cNvSpPr>
          <p:nvPr>
            <p:ph type="sldNum" sz="quarter" idx="12"/>
          </p:nvPr>
        </p:nvSpPr>
        <p:spPr>
          <a:ln/>
        </p:spPr>
        <p:txBody>
          <a:bodyPr/>
          <a:lstStyle>
            <a:lvl1pPr>
              <a:defRPr/>
            </a:lvl1pPr>
          </a:lstStyle>
          <a:p>
            <a:pPr>
              <a:defRPr/>
            </a:pPr>
            <a:fld id="{F4D8EBDA-7FED-4280-AE8B-83416F4DD05A}" type="slidenum">
              <a:rPr lang="ja-JP" altLang="ja-JP"/>
              <a:pPr>
                <a:defRPr/>
              </a:pPr>
              <a:t>‹#›</a:t>
            </a:fld>
            <a:endParaRPr lang="ja-JP" altLang="ja-JP"/>
          </a:p>
        </p:txBody>
      </p:sp>
    </p:spTree>
    <p:extLst>
      <p:ext uri="{BB962C8B-B14F-4D97-AF65-F5344CB8AC3E}">
        <p14:creationId xmlns:p14="http://schemas.microsoft.com/office/powerpoint/2010/main" val="74892267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bwMode="auto">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AAA40698-EEE0-41DD-8D63-9186EF706E7A}"/>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ja-JP"/>
              <a:t>マスタ タイトルの書式設定</a:t>
            </a:r>
          </a:p>
        </p:txBody>
      </p:sp>
      <p:sp>
        <p:nvSpPr>
          <p:cNvPr id="1027" name="Rectangle 3">
            <a:extLst>
              <a:ext uri="{FF2B5EF4-FFF2-40B4-BE49-F238E27FC236}">
                <a16:creationId xmlns:a16="http://schemas.microsoft.com/office/drawing/2014/main" id="{A7FD3A6F-1E7C-4A41-BED7-40DE283D4B28}"/>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ja-JP"/>
              <a:t>マスタ テキストの書式設定</a:t>
            </a:r>
          </a:p>
          <a:p>
            <a:pPr lvl="1"/>
            <a:r>
              <a:rPr lang="ja-JP" altLang="ja-JP"/>
              <a:t>第 2 レベル</a:t>
            </a:r>
          </a:p>
          <a:p>
            <a:pPr lvl="2"/>
            <a:r>
              <a:rPr lang="ja-JP" altLang="ja-JP"/>
              <a:t>第 3 レベル</a:t>
            </a:r>
          </a:p>
          <a:p>
            <a:pPr lvl="3"/>
            <a:r>
              <a:rPr lang="ja-JP" altLang="ja-JP"/>
              <a:t>第 4 レベル</a:t>
            </a:r>
          </a:p>
          <a:p>
            <a:pPr lvl="4"/>
            <a:r>
              <a:rPr lang="ja-JP" altLang="ja-JP"/>
              <a:t>第 5 レベル</a:t>
            </a:r>
          </a:p>
        </p:txBody>
      </p:sp>
      <p:sp>
        <p:nvSpPr>
          <p:cNvPr id="1028" name="Rectangle 4">
            <a:extLst>
              <a:ext uri="{FF2B5EF4-FFF2-40B4-BE49-F238E27FC236}">
                <a16:creationId xmlns:a16="http://schemas.microsoft.com/office/drawing/2014/main" id="{B36D874B-A424-42FC-8BCF-5C5EC77C5EBD}"/>
              </a:ext>
            </a:extLst>
          </p:cNvPr>
          <p:cNvSpPr>
            <a:spLocks noGrp="1" noChangeArrowheads="1"/>
          </p:cNvSpPr>
          <p:nvPr>
            <p:ph type="dt" sz="half" idx="2"/>
          </p:nvPr>
        </p:nvSpPr>
        <p:spPr bwMode="auto">
          <a:xfrm>
            <a:off x="457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eaLnBrk="1" hangingPunct="1">
              <a:buFont typeface="Arial" pitchFamily="34" charset="0"/>
              <a:buNone/>
              <a:defRPr sz="1400">
                <a:latin typeface="Arial" pitchFamily="34" charset="0"/>
              </a:defRPr>
            </a:lvl1pPr>
          </a:lstStyle>
          <a:p>
            <a:pPr>
              <a:defRPr/>
            </a:pPr>
            <a:endParaRPr lang="ja-JP" altLang="ja-JP"/>
          </a:p>
        </p:txBody>
      </p:sp>
      <p:sp>
        <p:nvSpPr>
          <p:cNvPr id="1029" name="Rectangle 5">
            <a:extLst>
              <a:ext uri="{FF2B5EF4-FFF2-40B4-BE49-F238E27FC236}">
                <a16:creationId xmlns:a16="http://schemas.microsoft.com/office/drawing/2014/main" id="{C382BE88-07FB-4801-877A-78819243FF0D}"/>
              </a:ext>
            </a:extLst>
          </p:cNvPr>
          <p:cNvSpPr>
            <a:spLocks noGrp="1" noChangeArrowheads="1"/>
          </p:cNvSpPr>
          <p:nvPr>
            <p:ph type="ftr" sz="quarter" idx="3"/>
          </p:nvPr>
        </p:nvSpPr>
        <p:spPr bwMode="auto">
          <a:xfrm>
            <a:off x="3124200" y="6245225"/>
            <a:ext cx="2895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ctr" eaLnBrk="1" hangingPunct="1">
              <a:buFont typeface="Arial" pitchFamily="34" charset="0"/>
              <a:buNone/>
              <a:defRPr sz="1400">
                <a:latin typeface="Arial" pitchFamily="34" charset="0"/>
              </a:defRPr>
            </a:lvl1pPr>
          </a:lstStyle>
          <a:p>
            <a:pPr>
              <a:defRPr/>
            </a:pPr>
            <a:endParaRPr lang="ja-JP" altLang="ja-JP"/>
          </a:p>
        </p:txBody>
      </p:sp>
      <p:sp>
        <p:nvSpPr>
          <p:cNvPr id="1030" name="Rectangle 6">
            <a:extLst>
              <a:ext uri="{FF2B5EF4-FFF2-40B4-BE49-F238E27FC236}">
                <a16:creationId xmlns:a16="http://schemas.microsoft.com/office/drawing/2014/main" id="{67397EE5-F77A-40CC-8AA6-CC7D72135719}"/>
              </a:ext>
            </a:extLst>
          </p:cNvPr>
          <p:cNvSpPr>
            <a:spLocks noGrp="1" noChangeArrowheads="1"/>
          </p:cNvSpPr>
          <p:nvPr>
            <p:ph type="sldNum" sz="quarter" idx="4"/>
          </p:nvPr>
        </p:nvSpPr>
        <p:spPr bwMode="auto">
          <a:xfrm>
            <a:off x="6553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r" eaLnBrk="1" hangingPunct="1">
              <a:buFont typeface="Arial" panose="020B0604020202020204" pitchFamily="34" charset="0"/>
              <a:buNone/>
              <a:defRPr sz="1400"/>
            </a:lvl1pPr>
          </a:lstStyle>
          <a:p>
            <a:pPr>
              <a:defRPr/>
            </a:pPr>
            <a:fld id="{323617F9-A5C1-4E5B-B925-40928575BF5D}" type="slidenum">
              <a:rPr lang="ja-JP" altLang="ja-JP"/>
              <a:pPr>
                <a:defRPr/>
              </a:pPr>
              <a:t>‹#›</a:t>
            </a:fld>
            <a:endParaRPr lang="ja-JP" altLang="ja-JP"/>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 id="2147483787" r:id="rId12"/>
  </p:sldLayoutIdLst>
  <p:timing>
    <p:tnLst>
      <p:par>
        <p:cTn id="1" dur="indefinite" restart="never" nodeType="tmRoot"/>
      </p:par>
    </p:tnLst>
  </p:timing>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itchFamily="34" charset="0"/>
          <a:ea typeface="ＭＳ Ｐゴシック" pitchFamily="50" charset="-128"/>
        </a:defRPr>
      </a:lvl2pPr>
      <a:lvl3pPr algn="ctr" rtl="0" eaLnBrk="0" fontAlgn="base" hangingPunct="0">
        <a:spcBef>
          <a:spcPct val="0"/>
        </a:spcBef>
        <a:spcAft>
          <a:spcPct val="0"/>
        </a:spcAft>
        <a:defRPr sz="4400">
          <a:solidFill>
            <a:schemeClr val="tx2"/>
          </a:solidFill>
          <a:latin typeface="Arial" pitchFamily="34" charset="0"/>
          <a:ea typeface="ＭＳ Ｐゴシック" pitchFamily="50" charset="-128"/>
        </a:defRPr>
      </a:lvl3pPr>
      <a:lvl4pPr algn="ctr" rtl="0" eaLnBrk="0" fontAlgn="base" hangingPunct="0">
        <a:spcBef>
          <a:spcPct val="0"/>
        </a:spcBef>
        <a:spcAft>
          <a:spcPct val="0"/>
        </a:spcAft>
        <a:defRPr sz="4400">
          <a:solidFill>
            <a:schemeClr val="tx2"/>
          </a:solidFill>
          <a:latin typeface="Arial" pitchFamily="34" charset="0"/>
          <a:ea typeface="ＭＳ Ｐゴシック" pitchFamily="50" charset="-128"/>
        </a:defRPr>
      </a:lvl4pPr>
      <a:lvl5pPr algn="ctr" rtl="0" eaLnBrk="0" fontAlgn="base" hangingPunct="0">
        <a:spcBef>
          <a:spcPct val="0"/>
        </a:spcBef>
        <a:spcAft>
          <a:spcPct val="0"/>
        </a:spcAft>
        <a:defRPr sz="4400">
          <a:solidFill>
            <a:schemeClr val="tx2"/>
          </a:solidFill>
          <a:latin typeface="Arial" pitchFamily="34" charset="0"/>
          <a:ea typeface="ＭＳ Ｐゴシック" pitchFamily="50" charset="-128"/>
        </a:defRPr>
      </a:lvl5pPr>
      <a:lvl6pPr marL="457200" algn="ctr" rtl="0" fontAlgn="base">
        <a:spcBef>
          <a:spcPct val="0"/>
        </a:spcBef>
        <a:spcAft>
          <a:spcPct val="0"/>
        </a:spcAft>
        <a:defRPr sz="4400">
          <a:solidFill>
            <a:schemeClr val="tx2"/>
          </a:solidFill>
          <a:latin typeface="Arial" pitchFamily="34" charset="0"/>
          <a:ea typeface="ＭＳ Ｐゴシック" pitchFamily="50" charset="-128"/>
        </a:defRPr>
      </a:lvl6pPr>
      <a:lvl7pPr marL="914400" algn="ctr" rtl="0" fontAlgn="base">
        <a:spcBef>
          <a:spcPct val="0"/>
        </a:spcBef>
        <a:spcAft>
          <a:spcPct val="0"/>
        </a:spcAft>
        <a:defRPr sz="4400">
          <a:solidFill>
            <a:schemeClr val="tx2"/>
          </a:solidFill>
          <a:latin typeface="Arial" pitchFamily="34" charset="0"/>
          <a:ea typeface="ＭＳ Ｐゴシック" pitchFamily="50" charset="-128"/>
        </a:defRPr>
      </a:lvl7pPr>
      <a:lvl8pPr marL="1371600" algn="ctr" rtl="0" fontAlgn="base">
        <a:spcBef>
          <a:spcPct val="0"/>
        </a:spcBef>
        <a:spcAft>
          <a:spcPct val="0"/>
        </a:spcAft>
        <a:defRPr sz="4400">
          <a:solidFill>
            <a:schemeClr val="tx2"/>
          </a:solidFill>
          <a:latin typeface="Arial" pitchFamily="34" charset="0"/>
          <a:ea typeface="ＭＳ Ｐゴシック" pitchFamily="50" charset="-128"/>
        </a:defRPr>
      </a:lvl8pPr>
      <a:lvl9pPr marL="1828800" algn="ctr" rtl="0" fontAlgn="base">
        <a:spcBef>
          <a:spcPct val="0"/>
        </a:spcBef>
        <a:spcAft>
          <a:spcPct val="0"/>
        </a:spcAft>
        <a:defRPr sz="4400">
          <a:solidFill>
            <a:schemeClr val="tx2"/>
          </a:solidFill>
          <a:latin typeface="Arial" pitchFamily="34" charset="0"/>
          <a:ea typeface="ＭＳ Ｐゴシック" pitchFamily="50" charset="-128"/>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ea typeface="+mn-ea"/>
        </a:defRPr>
      </a:lvl2pPr>
      <a:lvl3pPr marL="1143000" indent="-228600" algn="l" rtl="0" eaLnBrk="0" fontAlgn="base" hangingPunct="0">
        <a:spcBef>
          <a:spcPct val="20000"/>
        </a:spcBef>
        <a:spcAft>
          <a:spcPct val="0"/>
        </a:spcAft>
        <a:buChar char="•"/>
        <a:defRPr sz="2400">
          <a:solidFill>
            <a:schemeClr val="tx1"/>
          </a:solidFill>
          <a:latin typeface="+mn-lt"/>
          <a:ea typeface="+mn-ea"/>
        </a:defRPr>
      </a:lvl3pPr>
      <a:lvl4pPr marL="1600200" indent="-228600" algn="l" rtl="0" eaLnBrk="0" fontAlgn="base" hangingPunct="0">
        <a:spcBef>
          <a:spcPct val="20000"/>
        </a:spcBef>
        <a:spcAft>
          <a:spcPct val="0"/>
        </a:spcAft>
        <a:buChar char="–"/>
        <a:defRPr sz="2000">
          <a:solidFill>
            <a:schemeClr val="tx1"/>
          </a:solidFill>
          <a:latin typeface="+mn-lt"/>
          <a:ea typeface="+mn-ea"/>
        </a:defRPr>
      </a:lvl4pPr>
      <a:lvl5pPr marL="2057400" indent="-228600" algn="l" rtl="0" eaLnBrk="0" fontAlgn="base" hangingPunct="0">
        <a:spcBef>
          <a:spcPct val="20000"/>
        </a:spcBef>
        <a:spcAft>
          <a:spcPct val="0"/>
        </a:spcAft>
        <a:buChar char="»"/>
        <a:defRPr sz="2000">
          <a:solidFill>
            <a:schemeClr val="tx1"/>
          </a:solidFill>
          <a:latin typeface="+mn-lt"/>
          <a:ea typeface="+mn-ea"/>
        </a:defRPr>
      </a:lvl5pPr>
      <a:lvl6pPr marL="2514600" indent="-228600" algn="l" rtl="0" fontAlgn="base">
        <a:spcBef>
          <a:spcPct val="20000"/>
        </a:spcBef>
        <a:spcAft>
          <a:spcPct val="0"/>
        </a:spcAft>
        <a:buChar char="»"/>
        <a:defRPr sz="2000">
          <a:solidFill>
            <a:schemeClr val="tx1"/>
          </a:solidFill>
          <a:latin typeface="+mn-lt"/>
          <a:ea typeface="+mn-ea"/>
        </a:defRPr>
      </a:lvl6pPr>
      <a:lvl7pPr marL="2971800" indent="-228600" algn="l" rtl="0" fontAlgn="base">
        <a:spcBef>
          <a:spcPct val="20000"/>
        </a:spcBef>
        <a:spcAft>
          <a:spcPct val="0"/>
        </a:spcAft>
        <a:buChar char="»"/>
        <a:defRPr sz="2000">
          <a:solidFill>
            <a:schemeClr val="tx1"/>
          </a:solidFill>
          <a:latin typeface="+mn-lt"/>
          <a:ea typeface="+mn-ea"/>
        </a:defRPr>
      </a:lvl7pPr>
      <a:lvl8pPr marL="3429000" indent="-228600" algn="l" rtl="0" fontAlgn="base">
        <a:spcBef>
          <a:spcPct val="20000"/>
        </a:spcBef>
        <a:spcAft>
          <a:spcPct val="0"/>
        </a:spcAft>
        <a:buChar char="»"/>
        <a:defRPr sz="2000">
          <a:solidFill>
            <a:schemeClr val="tx1"/>
          </a:solidFill>
          <a:latin typeface="+mn-lt"/>
          <a:ea typeface="+mn-ea"/>
        </a:defRPr>
      </a:lvl8pPr>
      <a:lvl9pPr marL="3886200" indent="-228600" algn="l" rtl="0" fontAlgn="base">
        <a:spcBef>
          <a:spcPct val="20000"/>
        </a:spcBef>
        <a:spcAft>
          <a:spcPct val="0"/>
        </a:spcAft>
        <a:buChar char="»"/>
        <a:defRPr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2"/>
          </p:nvPr>
        </p:nvSpPr>
        <p:spPr/>
        <p:txBody>
          <a:bodyPr/>
          <a:lstStyle/>
          <a:p>
            <a:fld id="{31DFCBE1-E34B-6C45-A0F2-A4858AA11615}" type="slidenum">
              <a:rPr kumimoji="1" lang="ja-JP" altLang="en-US" smtClean="0"/>
              <a:t>1</a:t>
            </a:fld>
            <a:endParaRPr kumimoji="1" lang="ja-JP" altLang="en-US"/>
          </a:p>
        </p:txBody>
      </p:sp>
      <p:sp>
        <p:nvSpPr>
          <p:cNvPr id="3" name="タイトル 2"/>
          <p:cNvSpPr>
            <a:spLocks noGrp="1"/>
          </p:cNvSpPr>
          <p:nvPr>
            <p:ph type="title"/>
          </p:nvPr>
        </p:nvSpPr>
        <p:spPr/>
        <p:txBody>
          <a:bodyPr/>
          <a:lstStyle/>
          <a:p>
            <a:endParaRPr kumimoji="1" lang="ja-JP" altLang="en-US"/>
          </a:p>
        </p:txBody>
      </p:sp>
    </p:spTree>
    <p:extLst>
      <p:ext uri="{BB962C8B-B14F-4D97-AF65-F5344CB8AC3E}">
        <p14:creationId xmlns:p14="http://schemas.microsoft.com/office/powerpoint/2010/main" val="330302811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9" name="テキスト ボックス 2">
            <a:extLst>
              <a:ext uri="{FF2B5EF4-FFF2-40B4-BE49-F238E27FC236}">
                <a16:creationId xmlns:a16="http://schemas.microsoft.com/office/drawing/2014/main" id="{D41D436C-6E5E-4C87-9CA0-07A440DAEB6B}"/>
              </a:ext>
            </a:extLst>
          </p:cNvPr>
          <p:cNvSpPr txBox="1">
            <a:spLocks noChangeArrowheads="1"/>
          </p:cNvSpPr>
          <p:nvPr/>
        </p:nvSpPr>
        <p:spPr bwMode="auto">
          <a:xfrm>
            <a:off x="1116011" y="1540691"/>
            <a:ext cx="7416800" cy="39703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800" dirty="0">
                <a:latin typeface="Meiryo UI" panose="020B0604030504040204" pitchFamily="50" charset="-128"/>
                <a:ea typeface="Meiryo UI" panose="020B0604030504040204" pitchFamily="50" charset="-128"/>
              </a:rPr>
              <a:t>Why</a:t>
            </a:r>
          </a:p>
          <a:p>
            <a:pPr>
              <a:spcBef>
                <a:spcPct val="0"/>
              </a:spcBef>
              <a:buFontTx/>
              <a:buNone/>
            </a:pPr>
            <a:r>
              <a:rPr lang="ja-JP" altLang="en-US" sz="1800" dirty="0">
                <a:latin typeface="Meiryo UI" panose="020B0604030504040204" pitchFamily="50" charset="-128"/>
                <a:ea typeface="Meiryo UI" panose="020B0604030504040204" pitchFamily="50" charset="-128"/>
              </a:rPr>
              <a:t>「あなたの仕事</a:t>
            </a:r>
            <a:r>
              <a:rPr lang="ja-JP" altLang="en-US" sz="1800" dirty="0" smtClean="0">
                <a:latin typeface="Meiryo UI" panose="020B0604030504040204" pitchFamily="50" charset="-128"/>
                <a:ea typeface="Meiryo UI" panose="020B0604030504040204" pitchFamily="50" charset="-128"/>
              </a:rPr>
              <a:t>が誰に対してどう</a:t>
            </a:r>
            <a:r>
              <a:rPr lang="ja-JP" altLang="en-US" sz="1800" dirty="0">
                <a:latin typeface="Meiryo UI" panose="020B0604030504040204" pitchFamily="50" charset="-128"/>
                <a:ea typeface="Meiryo UI" panose="020B0604030504040204" pitchFamily="50" charset="-128"/>
              </a:rPr>
              <a:t>役に立っている？」</a:t>
            </a:r>
          </a:p>
          <a:p>
            <a:pPr>
              <a:spcBef>
                <a:spcPct val="0"/>
              </a:spcBef>
              <a:buFontTx/>
              <a:buNone/>
            </a:pPr>
            <a:endParaRPr lang="en-US" altLang="ja-JP" sz="1800" dirty="0">
              <a:latin typeface="Meiryo UI" panose="020B0604030504040204" pitchFamily="50" charset="-128"/>
              <a:ea typeface="Meiryo UI" panose="020B0604030504040204" pitchFamily="50" charset="-128"/>
            </a:endParaRPr>
          </a:p>
          <a:p>
            <a:pPr>
              <a:spcBef>
                <a:spcPct val="0"/>
              </a:spcBef>
              <a:buFontTx/>
              <a:buNone/>
            </a:pPr>
            <a:r>
              <a:rPr lang="en-US" altLang="ja-JP" sz="1800" dirty="0">
                <a:latin typeface="Meiryo UI" panose="020B0604030504040204" pitchFamily="50" charset="-128"/>
                <a:ea typeface="Meiryo UI" panose="020B0604030504040204" pitchFamily="50" charset="-128"/>
              </a:rPr>
              <a:t>How long</a:t>
            </a:r>
          </a:p>
          <a:p>
            <a:pPr>
              <a:spcBef>
                <a:spcPct val="0"/>
              </a:spcBef>
              <a:buFontTx/>
              <a:buNone/>
            </a:pPr>
            <a:r>
              <a:rPr lang="ja-JP" altLang="en-US" sz="1800" dirty="0">
                <a:latin typeface="Meiryo UI" panose="020B0604030504040204" pitchFamily="50" charset="-128"/>
                <a:ea typeface="Meiryo UI" panose="020B0604030504040204" pitchFamily="50" charset="-128"/>
              </a:rPr>
              <a:t>「５分間」で</a:t>
            </a:r>
          </a:p>
          <a:p>
            <a:pPr>
              <a:spcBef>
                <a:spcPct val="0"/>
              </a:spcBef>
              <a:buFontTx/>
              <a:buNone/>
            </a:pPr>
            <a:endParaRPr lang="en-US" altLang="ja-JP" sz="1800" dirty="0">
              <a:latin typeface="Meiryo UI" panose="020B0604030504040204" pitchFamily="50" charset="-128"/>
              <a:ea typeface="Meiryo UI" panose="020B0604030504040204" pitchFamily="50" charset="-128"/>
            </a:endParaRPr>
          </a:p>
          <a:p>
            <a:pPr>
              <a:spcBef>
                <a:spcPct val="0"/>
              </a:spcBef>
              <a:buFontTx/>
              <a:buNone/>
            </a:pPr>
            <a:r>
              <a:rPr lang="en-US" altLang="ja-JP" sz="1800" dirty="0">
                <a:latin typeface="Meiryo UI" panose="020B0604030504040204" pitchFamily="50" charset="-128"/>
                <a:ea typeface="Meiryo UI" panose="020B0604030504040204" pitchFamily="50" charset="-128"/>
              </a:rPr>
              <a:t>For whom</a:t>
            </a:r>
          </a:p>
          <a:p>
            <a:pPr>
              <a:spcBef>
                <a:spcPct val="0"/>
              </a:spcBef>
              <a:buFontTx/>
              <a:buNone/>
            </a:pPr>
            <a:r>
              <a:rPr lang="ja-JP" altLang="en-US" sz="1800" dirty="0">
                <a:latin typeface="Meiryo UI" panose="020B0604030504040204" pitchFamily="50" charset="-128"/>
                <a:ea typeface="Meiryo UI" panose="020B0604030504040204" pitchFamily="50" charset="-128"/>
              </a:rPr>
              <a:t>皆さん（あなたが伝えたい人になりきります（←上司、他部署、市長など））</a:t>
            </a:r>
          </a:p>
          <a:p>
            <a:pPr>
              <a:spcBef>
                <a:spcPct val="0"/>
              </a:spcBef>
              <a:buFontTx/>
              <a:buNone/>
            </a:pPr>
            <a:endParaRPr lang="en-US" altLang="ja-JP" sz="1800" dirty="0">
              <a:latin typeface="Meiryo UI" panose="020B0604030504040204" pitchFamily="50" charset="-128"/>
              <a:ea typeface="Meiryo UI" panose="020B0604030504040204" pitchFamily="50" charset="-128"/>
            </a:endParaRPr>
          </a:p>
          <a:p>
            <a:pPr>
              <a:spcBef>
                <a:spcPct val="0"/>
              </a:spcBef>
              <a:buFontTx/>
              <a:buNone/>
            </a:pPr>
            <a:r>
              <a:rPr lang="en-US" altLang="ja-JP" sz="1800" dirty="0">
                <a:latin typeface="Meiryo UI" panose="020B0604030504040204" pitchFamily="50" charset="-128"/>
                <a:ea typeface="Meiryo UI" panose="020B0604030504040204" pitchFamily="50" charset="-128"/>
              </a:rPr>
              <a:t>When</a:t>
            </a:r>
          </a:p>
          <a:p>
            <a:pPr>
              <a:spcBef>
                <a:spcPct val="0"/>
              </a:spcBef>
              <a:buFontTx/>
              <a:buNone/>
            </a:pPr>
            <a:r>
              <a:rPr lang="en-US" altLang="ja-JP" sz="1800" dirty="0">
                <a:latin typeface="Meiryo UI" panose="020B0604030504040204" pitchFamily="50" charset="-128"/>
                <a:ea typeface="Meiryo UI" panose="020B0604030504040204" pitchFamily="50" charset="-128"/>
              </a:rPr>
              <a:t>12</a:t>
            </a:r>
            <a:r>
              <a:rPr lang="ja-JP" altLang="en-US" sz="1800" dirty="0" smtClean="0">
                <a:latin typeface="Meiryo UI" panose="020B0604030504040204" pitchFamily="50" charset="-128"/>
                <a:ea typeface="Meiryo UI" panose="020B0604030504040204" pitchFamily="50" charset="-128"/>
              </a:rPr>
              <a:t>月</a:t>
            </a:r>
            <a:r>
              <a:rPr lang="en-US" altLang="ja-JP" sz="1800" dirty="0">
                <a:latin typeface="Meiryo UI" panose="020B0604030504040204" pitchFamily="50" charset="-128"/>
                <a:ea typeface="Meiryo UI" panose="020B0604030504040204" pitchFamily="50" charset="-128"/>
              </a:rPr>
              <a:t>14</a:t>
            </a:r>
            <a:r>
              <a:rPr lang="ja-JP" altLang="en-US" sz="1800" dirty="0" smtClean="0">
                <a:latin typeface="Meiryo UI" panose="020B0604030504040204" pitchFamily="50" charset="-128"/>
                <a:ea typeface="Meiryo UI" panose="020B0604030504040204" pitchFamily="50" charset="-128"/>
              </a:rPr>
              <a:t>日（木）の</a:t>
            </a:r>
            <a:r>
              <a:rPr lang="ja-JP" altLang="en-US" sz="1800" dirty="0">
                <a:latin typeface="Meiryo UI" panose="020B0604030504040204" pitchFamily="50" charset="-128"/>
                <a:ea typeface="Meiryo UI" panose="020B0604030504040204" pitchFamily="50" charset="-128"/>
              </a:rPr>
              <a:t>午前</a:t>
            </a:r>
            <a:r>
              <a:rPr lang="en-US" altLang="ja-JP" sz="1800" dirty="0" smtClean="0">
                <a:latin typeface="Meiryo UI" panose="020B0604030504040204" pitchFamily="50" charset="-128"/>
                <a:ea typeface="Meiryo UI" panose="020B0604030504040204" pitchFamily="50" charset="-128"/>
              </a:rPr>
              <a:t>10</a:t>
            </a:r>
            <a:r>
              <a:rPr lang="ja-JP" altLang="en-US" sz="1800" dirty="0" smtClean="0">
                <a:latin typeface="Meiryo UI" panose="020B0604030504040204" pitchFamily="50" charset="-128"/>
                <a:ea typeface="Meiryo UI" panose="020B0604030504040204" pitchFamily="50" charset="-128"/>
              </a:rPr>
              <a:t>時～ </a:t>
            </a:r>
            <a:endParaRPr lang="ja-JP" altLang="en-US" sz="1800" dirty="0">
              <a:latin typeface="Meiryo UI" panose="020B0604030504040204" pitchFamily="50" charset="-128"/>
              <a:ea typeface="Meiryo UI" panose="020B0604030504040204" pitchFamily="50" charset="-128"/>
            </a:endParaRPr>
          </a:p>
          <a:p>
            <a:pPr>
              <a:spcBef>
                <a:spcPct val="0"/>
              </a:spcBef>
              <a:buFontTx/>
              <a:buNone/>
            </a:pPr>
            <a:endParaRPr lang="en-US" altLang="ja-JP" sz="1800" dirty="0">
              <a:latin typeface="Meiryo UI" panose="020B0604030504040204" pitchFamily="50" charset="-128"/>
              <a:ea typeface="Meiryo UI" panose="020B0604030504040204" pitchFamily="50" charset="-128"/>
            </a:endParaRPr>
          </a:p>
          <a:p>
            <a:pPr>
              <a:spcBef>
                <a:spcPct val="0"/>
              </a:spcBef>
              <a:buFontTx/>
              <a:buNone/>
            </a:pPr>
            <a:r>
              <a:rPr lang="en-US" altLang="ja-JP" sz="1800" dirty="0">
                <a:latin typeface="Meiryo UI" panose="020B0604030504040204" pitchFamily="50" charset="-128"/>
                <a:ea typeface="Meiryo UI" panose="020B0604030504040204" pitchFamily="50" charset="-128"/>
              </a:rPr>
              <a:t>Where</a:t>
            </a:r>
          </a:p>
          <a:p>
            <a:pPr>
              <a:spcBef>
                <a:spcPct val="0"/>
              </a:spcBef>
              <a:buFontTx/>
              <a:buNone/>
            </a:pPr>
            <a:r>
              <a:rPr lang="ja-JP" altLang="en-US" sz="1800" dirty="0">
                <a:latin typeface="Meiryo UI" panose="020B0604030504040204" pitchFamily="50" charset="-128"/>
                <a:ea typeface="Meiryo UI" panose="020B0604030504040204" pitchFamily="50" charset="-128"/>
              </a:rPr>
              <a:t>芦屋市</a:t>
            </a:r>
            <a:r>
              <a:rPr lang="ja-JP" altLang="en-US" sz="1800" dirty="0" smtClean="0">
                <a:latin typeface="Meiryo UI" panose="020B0604030504040204" pitchFamily="50" charset="-128"/>
                <a:ea typeface="Meiryo UI" panose="020B0604030504040204" pitchFamily="50" charset="-128"/>
              </a:rPr>
              <a:t>役所</a:t>
            </a:r>
            <a:r>
              <a:rPr lang="ja-JP" altLang="en-US" sz="1800" dirty="0">
                <a:latin typeface="Meiryo UI" panose="020B0604030504040204" pitchFamily="50" charset="-128"/>
                <a:ea typeface="Meiryo UI" panose="020B0604030504040204" pitchFamily="50" charset="-128"/>
              </a:rPr>
              <a:t>　</a:t>
            </a:r>
            <a:r>
              <a:rPr lang="ja-JP" altLang="en-US" sz="1800" dirty="0" smtClean="0">
                <a:latin typeface="Meiryo UI" panose="020B0604030504040204" pitchFamily="50" charset="-128"/>
                <a:ea typeface="Meiryo UI" panose="020B0604030504040204" pitchFamily="50" charset="-128"/>
              </a:rPr>
              <a:t>分庁舎</a:t>
            </a:r>
            <a:r>
              <a:rPr lang="en-US" altLang="ja-JP" sz="1800" dirty="0" smtClean="0">
                <a:latin typeface="Meiryo UI" panose="020B0604030504040204" pitchFamily="50" charset="-128"/>
                <a:ea typeface="Meiryo UI" panose="020B0604030504040204" pitchFamily="50" charset="-128"/>
              </a:rPr>
              <a:t>2F</a:t>
            </a:r>
            <a:r>
              <a:rPr lang="ja-JP" altLang="en-US" sz="1800" dirty="0">
                <a:latin typeface="Meiryo UI" panose="020B0604030504040204" pitchFamily="50" charset="-128"/>
                <a:ea typeface="Meiryo UI" panose="020B0604030504040204" pitchFamily="50" charset="-128"/>
              </a:rPr>
              <a:t>　</a:t>
            </a:r>
            <a:r>
              <a:rPr lang="ja-JP" altLang="en-US" sz="1800" dirty="0" smtClean="0">
                <a:latin typeface="Meiryo UI" panose="020B0604030504040204" pitchFamily="50" charset="-128"/>
                <a:ea typeface="Meiryo UI" panose="020B0604030504040204" pitchFamily="50" charset="-128"/>
              </a:rPr>
              <a:t>大会議室</a:t>
            </a:r>
            <a:endParaRPr lang="en-US" altLang="ja-JP" sz="1800" dirty="0" smtClean="0">
              <a:latin typeface="Meiryo UI" panose="020B0604030504040204" pitchFamily="50" charset="-128"/>
              <a:ea typeface="Meiryo UI" panose="020B0604030504040204" pitchFamily="50" charset="-128"/>
            </a:endParaRPr>
          </a:p>
        </p:txBody>
      </p:sp>
      <p:sp>
        <p:nvSpPr>
          <p:cNvPr id="55300" name="スライド番号プレースホルダー 1">
            <a:extLst>
              <a:ext uri="{FF2B5EF4-FFF2-40B4-BE49-F238E27FC236}">
                <a16:creationId xmlns:a16="http://schemas.microsoft.com/office/drawing/2014/main" id="{BD1DE992-E9C2-427E-B6FB-EB93D3669197}"/>
              </a:ext>
            </a:extLst>
          </p:cNvPr>
          <p:cNvSpPr>
            <a:spLocks noGrp="1" noChangeArrowheads="1"/>
          </p:cNvSpPr>
          <p:nvPr>
            <p:ph type="sldNum" sz="quarter" idx="12"/>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ea typeface="ＭＳ Ｐゴシック" panose="020B0600070205080204" pitchFamily="50" charset="-128"/>
              </a:defRPr>
            </a:lvl1pPr>
            <a:lvl2pPr marL="742950" indent="-285750">
              <a:defRPr>
                <a:solidFill>
                  <a:schemeClr val="tx1"/>
                </a:solidFill>
                <a:latin typeface="Arial" panose="020B0604020202020204" pitchFamily="34" charset="0"/>
                <a:ea typeface="ＭＳ Ｐゴシック" panose="020B0600070205080204" pitchFamily="50" charset="-128"/>
              </a:defRPr>
            </a:lvl2pPr>
            <a:lvl3pPr marL="1143000" indent="-228600">
              <a:defRPr>
                <a:solidFill>
                  <a:schemeClr val="tx1"/>
                </a:solidFill>
                <a:latin typeface="Arial" panose="020B0604020202020204" pitchFamily="34" charset="0"/>
                <a:ea typeface="ＭＳ Ｐゴシック" panose="020B0600070205080204" pitchFamily="50" charset="-128"/>
              </a:defRPr>
            </a:lvl3pPr>
            <a:lvl4pPr marL="1600200" indent="-228600">
              <a:defRPr>
                <a:solidFill>
                  <a:schemeClr val="tx1"/>
                </a:solidFill>
                <a:latin typeface="Arial" panose="020B0604020202020204" pitchFamily="34" charset="0"/>
                <a:ea typeface="ＭＳ Ｐゴシック" panose="020B0600070205080204" pitchFamily="50" charset="-128"/>
              </a:defRPr>
            </a:lvl4pPr>
            <a:lvl5pPr marL="2057400" indent="-228600">
              <a:defRPr>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9pPr>
          </a:lstStyle>
          <a:p>
            <a:fld id="{B8820AB8-CD97-47CC-89EC-96C62F0960C1}" type="slidenum">
              <a:rPr lang="ja-JP" altLang="ja-JP" smtClean="0"/>
              <a:pPr/>
              <a:t>10</a:t>
            </a:fld>
            <a:endParaRPr lang="ja-JP" altLang="ja-JP"/>
          </a:p>
        </p:txBody>
      </p:sp>
      <p:sp>
        <p:nvSpPr>
          <p:cNvPr id="5" name="テキスト ボックス 4">
            <a:extLst>
              <a:ext uri="{FF2B5EF4-FFF2-40B4-BE49-F238E27FC236}">
                <a16:creationId xmlns:a16="http://schemas.microsoft.com/office/drawing/2014/main" id="{98411D4E-446F-4F75-AF9D-B39032FF4DF7}"/>
              </a:ext>
            </a:extLst>
          </p:cNvPr>
          <p:cNvSpPr txBox="1">
            <a:spLocks noChangeArrowheads="1"/>
          </p:cNvSpPr>
          <p:nvPr/>
        </p:nvSpPr>
        <p:spPr bwMode="auto">
          <a:xfrm>
            <a:off x="1475579" y="806475"/>
            <a:ext cx="6697663"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lgn="ctr">
              <a:spcBef>
                <a:spcPct val="0"/>
              </a:spcBef>
              <a:buFontTx/>
              <a:buNone/>
            </a:pPr>
            <a:r>
              <a:rPr lang="ja-JP" altLang="en-US" sz="2800" dirty="0" smtClean="0">
                <a:latin typeface="Meiryo UI" panose="020B0604030504040204" pitchFamily="50" charset="-128"/>
                <a:ea typeface="Meiryo UI" panose="020B0604030504040204" pitchFamily="50" charset="-128"/>
              </a:rPr>
              <a:t>プレゼン</a:t>
            </a:r>
            <a:r>
              <a:rPr lang="ja-JP" altLang="en-US" sz="2800" dirty="0">
                <a:latin typeface="Meiryo UI" panose="020B0604030504040204" pitchFamily="50" charset="-128"/>
                <a:ea typeface="Meiryo UI" panose="020B0604030504040204" pitchFamily="50" charset="-128"/>
              </a:rPr>
              <a:t>を（本格的に）やってみよう</a:t>
            </a:r>
            <a:endParaRPr lang="ja-JP" altLang="en-US" sz="2800" dirty="0"/>
          </a:p>
        </p:txBody>
      </p:sp>
    </p:spTree>
  </p:cSld>
  <p:clrMapOvr>
    <a:masterClrMapping/>
  </p:clrMapOvr>
  <p:transition spd="med">
    <p:fade/>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42" name="スライド番号プレースホルダー 4">
            <a:extLst>
              <a:ext uri="{FF2B5EF4-FFF2-40B4-BE49-F238E27FC236}">
                <a16:creationId xmlns:a16="http://schemas.microsoft.com/office/drawing/2014/main" id="{A12DB294-1089-4C32-8391-51C3F4280111}"/>
              </a:ext>
            </a:extLst>
          </p:cNvPr>
          <p:cNvSpPr>
            <a:spLocks noGrp="1" noChangeArrowheads="1"/>
          </p:cNvSpPr>
          <p:nvPr>
            <p:ph type="sldNum" sz="quarter" idx="12"/>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ea typeface="ＭＳ Ｐゴシック" panose="020B0600070205080204" pitchFamily="50" charset="-128"/>
              </a:defRPr>
            </a:lvl1pPr>
            <a:lvl2pPr marL="742950" indent="-285750">
              <a:defRPr>
                <a:solidFill>
                  <a:schemeClr val="tx1"/>
                </a:solidFill>
                <a:latin typeface="Arial" panose="020B0604020202020204" pitchFamily="34" charset="0"/>
                <a:ea typeface="ＭＳ Ｐゴシック" panose="020B0600070205080204" pitchFamily="50" charset="-128"/>
              </a:defRPr>
            </a:lvl2pPr>
            <a:lvl3pPr marL="1143000" indent="-228600">
              <a:defRPr>
                <a:solidFill>
                  <a:schemeClr val="tx1"/>
                </a:solidFill>
                <a:latin typeface="Arial" panose="020B0604020202020204" pitchFamily="34" charset="0"/>
                <a:ea typeface="ＭＳ Ｐゴシック" panose="020B0600070205080204" pitchFamily="50" charset="-128"/>
              </a:defRPr>
            </a:lvl3pPr>
            <a:lvl4pPr marL="1600200" indent="-228600">
              <a:defRPr>
                <a:solidFill>
                  <a:schemeClr val="tx1"/>
                </a:solidFill>
                <a:latin typeface="Arial" panose="020B0604020202020204" pitchFamily="34" charset="0"/>
                <a:ea typeface="ＭＳ Ｐゴシック" panose="020B0600070205080204" pitchFamily="50" charset="-128"/>
              </a:defRPr>
            </a:lvl4pPr>
            <a:lvl5pPr marL="2057400" indent="-228600">
              <a:defRPr>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9pPr>
          </a:lstStyle>
          <a:p>
            <a:fld id="{0D47D46D-E374-4B57-848F-F0602AF55FBD}" type="slidenum">
              <a:rPr lang="ja-JP" altLang="ja-JP" smtClean="0"/>
              <a:pPr/>
              <a:t>11</a:t>
            </a:fld>
            <a:endParaRPr lang="ja-JP" altLang="ja-JP"/>
          </a:p>
        </p:txBody>
      </p:sp>
      <p:sp>
        <p:nvSpPr>
          <p:cNvPr id="7"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1691680" y="3140968"/>
            <a:ext cx="7704832" cy="523220"/>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en-US" altLang="ja-JP" sz="2800" i="1" dirty="0">
                <a:latin typeface="Meiryo UI" panose="020B0604030504040204" pitchFamily="50" charset="-128"/>
                <a:ea typeface="Meiryo UI" panose="020B0604030504040204" pitchFamily="50" charset="-128"/>
              </a:rPr>
              <a:t>05</a:t>
            </a:r>
            <a:r>
              <a:rPr lang="ja-JP" altLang="en-US" sz="2800" dirty="0">
                <a:latin typeface="Meiryo UI" panose="020B0604030504040204" pitchFamily="50" charset="-128"/>
                <a:ea typeface="Meiryo UI" panose="020B0604030504040204" pitchFamily="50" charset="-128"/>
              </a:rPr>
              <a:t> ｜今日のふりかえり・感想の共有</a:t>
            </a:r>
            <a:endParaRPr lang="en-US" altLang="ja-JP" sz="28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33935363"/>
      </p:ext>
    </p:extLst>
  </p:cSld>
  <p:clrMapOvr>
    <a:masterClrMapping/>
  </p:clrMapOvr>
  <p:transition spd="med">
    <p:fade/>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タイトル 2"/>
          <p:cNvSpPr>
            <a:spLocks noGrp="1"/>
          </p:cNvSpPr>
          <p:nvPr>
            <p:ph type="title"/>
          </p:nvPr>
        </p:nvSpPr>
        <p:spPr/>
        <p:txBody>
          <a:bodyPr/>
          <a:lstStyle/>
          <a:p>
            <a:endParaRPr kumimoji="1" lang="ja-JP" altLang="en-US"/>
          </a:p>
        </p:txBody>
      </p:sp>
    </p:spTree>
    <p:extLst>
      <p:ext uri="{BB962C8B-B14F-4D97-AF65-F5344CB8AC3E}">
        <p14:creationId xmlns:p14="http://schemas.microsoft.com/office/powerpoint/2010/main" val="1826164760"/>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図 1"/>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6948264" y="5902466"/>
            <a:ext cx="1435658" cy="502302"/>
          </a:xfrm>
          <a:prstGeom prst="rect">
            <a:avLst/>
          </a:prstGeom>
        </p:spPr>
      </p:pic>
      <p:sp>
        <p:nvSpPr>
          <p:cNvPr id="3" name="正方形/長方形 2"/>
          <p:cNvSpPr/>
          <p:nvPr/>
        </p:nvSpPr>
        <p:spPr>
          <a:xfrm>
            <a:off x="611560" y="5301208"/>
            <a:ext cx="8928992" cy="307777"/>
          </a:xfrm>
          <a:prstGeom prst="rect">
            <a:avLst/>
          </a:prstGeom>
        </p:spPr>
        <p:txBody>
          <a:bodyPr wrap="square">
            <a:spAutoFit/>
          </a:bodyPr>
          <a:lstStyle/>
          <a:p>
            <a:r>
              <a:rPr lang="ja-JP" altLang="en-US" sz="1400" dirty="0" smtClean="0">
                <a:effectLst/>
                <a:latin typeface="BIZ UDPゴシック" panose="020B0400000000000000" pitchFamily="50" charset="-128"/>
                <a:ea typeface="BIZ UDPゴシック" panose="020B0400000000000000" pitchFamily="50" charset="-128"/>
              </a:rPr>
              <a:t>本書は、クリエイティブ・コモンズ・ライセンス 表示 </a:t>
            </a:r>
            <a:r>
              <a:rPr lang="en-US" altLang="ja-JP" sz="1400" dirty="0" smtClean="0">
                <a:effectLst/>
                <a:latin typeface="BIZ UDPゴシック" panose="020B0400000000000000" pitchFamily="50" charset="-128"/>
                <a:ea typeface="BIZ UDPゴシック" panose="020B0400000000000000" pitchFamily="50" charset="-128"/>
              </a:rPr>
              <a:t>4.0 </a:t>
            </a:r>
            <a:r>
              <a:rPr lang="ja-JP" altLang="en-US" sz="1400" dirty="0" smtClean="0">
                <a:effectLst/>
                <a:latin typeface="BIZ UDPゴシック" panose="020B0400000000000000" pitchFamily="50" charset="-128"/>
                <a:ea typeface="BIZ UDPゴシック" panose="020B0400000000000000" pitchFamily="50" charset="-128"/>
              </a:rPr>
              <a:t>国際（</a:t>
            </a:r>
            <a:r>
              <a:rPr lang="en-US" altLang="ja-JP" sz="1400" dirty="0" smtClean="0">
                <a:effectLst/>
                <a:latin typeface="BIZ UDPゴシック" panose="020B0400000000000000" pitchFamily="50" charset="-128"/>
                <a:ea typeface="BIZ UDPゴシック" panose="020B0400000000000000" pitchFamily="50" charset="-128"/>
              </a:rPr>
              <a:t>CC BY 4.0</a:t>
            </a:r>
            <a:r>
              <a:rPr lang="ja-JP" altLang="en-US" sz="1400" dirty="0" smtClean="0">
                <a:effectLst/>
                <a:latin typeface="BIZ UDPゴシック" panose="020B0400000000000000" pitchFamily="50" charset="-128"/>
                <a:ea typeface="BIZ UDPゴシック" panose="020B0400000000000000" pitchFamily="50" charset="-128"/>
              </a:rPr>
              <a:t>）に従って利用が可能です</a:t>
            </a:r>
            <a:endParaRPr lang="ja-JP" altLang="en-US" sz="1400" dirty="0">
              <a:latin typeface="BIZ UDPゴシック" panose="020B0400000000000000" pitchFamily="50" charset="-128"/>
              <a:ea typeface="BIZ UDPゴシック" panose="020B0400000000000000" pitchFamily="50" charset="-128"/>
            </a:endParaRPr>
          </a:p>
        </p:txBody>
      </p:sp>
      <p:sp>
        <p:nvSpPr>
          <p:cNvPr id="4" name="正方形/長方形 3"/>
          <p:cNvSpPr/>
          <p:nvPr/>
        </p:nvSpPr>
        <p:spPr>
          <a:xfrm>
            <a:off x="611560" y="5999728"/>
            <a:ext cx="3528392" cy="307777"/>
          </a:xfrm>
          <a:prstGeom prst="rect">
            <a:avLst/>
          </a:prstGeom>
        </p:spPr>
        <p:txBody>
          <a:bodyPr wrap="square">
            <a:spAutoFit/>
          </a:bodyPr>
          <a:lstStyle/>
          <a:p>
            <a:r>
              <a:rPr lang="ja-JP" altLang="en-US" sz="1400" dirty="0" smtClean="0">
                <a:latin typeface="BIZ UDPゴシック" panose="020B0400000000000000" pitchFamily="50" charset="-128"/>
                <a:ea typeface="BIZ UDPゴシック" panose="020B0400000000000000" pitchFamily="50" charset="-128"/>
              </a:rPr>
              <a:t>提供：芦屋市　</a:t>
            </a:r>
            <a:r>
              <a:rPr lang="en-US" altLang="ja-JP" sz="1400" dirty="0" smtClean="0">
                <a:latin typeface="BIZ UDPゴシック" panose="020B0400000000000000" pitchFamily="50" charset="-128"/>
                <a:ea typeface="BIZ UDPゴシック" panose="020B0400000000000000" pitchFamily="50" charset="-128"/>
              </a:rPr>
              <a:t>2023</a:t>
            </a:r>
            <a:r>
              <a:rPr lang="ja-JP" altLang="en-US" sz="1400" dirty="0" smtClean="0">
                <a:latin typeface="BIZ UDPゴシック" panose="020B0400000000000000" pitchFamily="50" charset="-128"/>
                <a:ea typeface="BIZ UDPゴシック" panose="020B0400000000000000" pitchFamily="50" charset="-128"/>
              </a:rPr>
              <a:t>年作成</a:t>
            </a:r>
            <a:endParaRPr lang="en-US" altLang="ja-JP" sz="1400" dirty="0" smtClean="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3353728725"/>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3140968"/>
            <a:ext cx="8229600" cy="1143000"/>
          </a:xfrm>
        </p:spPr>
        <p:txBody>
          <a:bodyPr/>
          <a:lstStyle/>
          <a:p>
            <a:r>
              <a:rPr lang="ja-JP" altLang="en-US" dirty="0" smtClean="0">
                <a:latin typeface="Meiryo UI" panose="020B0604030504040204" pitchFamily="50" charset="-128"/>
                <a:ea typeface="Meiryo UI" panose="020B0604030504040204" pitchFamily="50" charset="-128"/>
              </a:rPr>
              <a:t>プレゼンテーション入門</a:t>
            </a:r>
            <a:r>
              <a:rPr lang="ja-JP" altLang="en-US" dirty="0">
                <a:latin typeface="Meiryo UI" panose="020B0604030504040204" pitchFamily="50" charset="-128"/>
                <a:ea typeface="Meiryo UI" panose="020B0604030504040204" pitchFamily="50" charset="-128"/>
              </a:rPr>
              <a:t>②</a:t>
            </a:r>
            <a:r>
              <a:rPr lang="en-US" altLang="ja-JP" sz="4000" dirty="0" smtClean="0">
                <a:latin typeface="Meiryo UI" panose="020B0604030504040204" pitchFamily="50" charset="-128"/>
                <a:ea typeface="Meiryo UI" panose="020B0604030504040204" pitchFamily="50" charset="-128"/>
              </a:rPr>
              <a:t/>
            </a:r>
            <a:br>
              <a:rPr lang="en-US" altLang="ja-JP" sz="4000" dirty="0" smtClean="0">
                <a:latin typeface="Meiryo UI" panose="020B0604030504040204" pitchFamily="50" charset="-128"/>
                <a:ea typeface="Meiryo UI" panose="020B0604030504040204" pitchFamily="50" charset="-128"/>
              </a:rPr>
            </a:br>
            <a:r>
              <a:rPr lang="ja-JP" altLang="en-US" sz="3600" dirty="0" smtClean="0">
                <a:latin typeface="Meiryo UI" panose="020B0604030504040204" pitchFamily="50" charset="-128"/>
                <a:ea typeface="Meiryo UI" panose="020B0604030504040204" pitchFamily="50" charset="-128"/>
              </a:rPr>
              <a:t>～</a:t>
            </a:r>
            <a:r>
              <a:rPr lang="ja-JP" altLang="en-US" sz="3600" dirty="0">
                <a:latin typeface="Meiryo UI" panose="020B0604030504040204" pitchFamily="50" charset="-128"/>
                <a:ea typeface="Meiryo UI" panose="020B0604030504040204" pitchFamily="50" charset="-128"/>
              </a:rPr>
              <a:t>発表会</a:t>
            </a:r>
            <a:r>
              <a:rPr lang="ja-JP" altLang="en-US" sz="3600" dirty="0" smtClean="0">
                <a:latin typeface="Meiryo UI" panose="020B0604030504040204" pitchFamily="50" charset="-128"/>
                <a:ea typeface="Meiryo UI" panose="020B0604030504040204" pitchFamily="50" charset="-128"/>
              </a:rPr>
              <a:t>～</a:t>
            </a:r>
            <a:r>
              <a:rPr lang="en-US" altLang="ja-JP" dirty="0">
                <a:latin typeface="Meiryo UI" panose="020B0604030504040204" pitchFamily="50" charset="-128"/>
                <a:ea typeface="Meiryo UI" panose="020B0604030504040204" pitchFamily="50" charset="-128"/>
              </a:rPr>
              <a:t/>
            </a:r>
            <a:br>
              <a:rPr lang="en-US" altLang="ja-JP" dirty="0">
                <a:latin typeface="Meiryo UI" panose="020B0604030504040204" pitchFamily="50" charset="-128"/>
                <a:ea typeface="Meiryo UI" panose="020B0604030504040204" pitchFamily="50" charset="-128"/>
              </a:rPr>
            </a:br>
            <a:endParaRPr kumimoji="1" lang="ja-JP" altLang="en-US" dirty="0"/>
          </a:p>
        </p:txBody>
      </p:sp>
      <p:sp>
        <p:nvSpPr>
          <p:cNvPr id="4" name="スライド番号プレースホルダー 3"/>
          <p:cNvSpPr>
            <a:spLocks noGrp="1"/>
          </p:cNvSpPr>
          <p:nvPr>
            <p:ph type="sldNum" sz="quarter" idx="12"/>
          </p:nvPr>
        </p:nvSpPr>
        <p:spPr/>
        <p:txBody>
          <a:bodyPr/>
          <a:lstStyle/>
          <a:p>
            <a:pPr>
              <a:defRPr/>
            </a:pPr>
            <a:fld id="{F5675F26-DB9C-4CEC-AA3B-14A8BCAA65DC}" type="slidenum">
              <a:rPr lang="ja-JP" altLang="ja-JP" smtClean="0"/>
              <a:pPr>
                <a:defRPr/>
              </a:pPr>
              <a:t>2</a:t>
            </a:fld>
            <a:endParaRPr lang="ja-JP" altLang="ja-JP"/>
          </a:p>
        </p:txBody>
      </p:sp>
    </p:spTree>
    <p:extLst>
      <p:ext uri="{BB962C8B-B14F-4D97-AF65-F5344CB8AC3E}">
        <p14:creationId xmlns:p14="http://schemas.microsoft.com/office/powerpoint/2010/main" val="321612471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42" name="スライド番号プレースホルダー 4">
            <a:extLst>
              <a:ext uri="{FF2B5EF4-FFF2-40B4-BE49-F238E27FC236}">
                <a16:creationId xmlns:a16="http://schemas.microsoft.com/office/drawing/2014/main" id="{A12DB294-1089-4C32-8391-51C3F4280111}"/>
              </a:ext>
            </a:extLst>
          </p:cNvPr>
          <p:cNvSpPr>
            <a:spLocks noGrp="1" noChangeArrowheads="1"/>
          </p:cNvSpPr>
          <p:nvPr>
            <p:ph type="sldNum" sz="quarter" idx="12"/>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ea typeface="ＭＳ Ｐゴシック" panose="020B0600070205080204" pitchFamily="50" charset="-128"/>
              </a:defRPr>
            </a:lvl1pPr>
            <a:lvl2pPr marL="742950" indent="-285750">
              <a:defRPr>
                <a:solidFill>
                  <a:schemeClr val="tx1"/>
                </a:solidFill>
                <a:latin typeface="Arial" panose="020B0604020202020204" pitchFamily="34" charset="0"/>
                <a:ea typeface="ＭＳ Ｐゴシック" panose="020B0600070205080204" pitchFamily="50" charset="-128"/>
              </a:defRPr>
            </a:lvl2pPr>
            <a:lvl3pPr marL="1143000" indent="-228600">
              <a:defRPr>
                <a:solidFill>
                  <a:schemeClr val="tx1"/>
                </a:solidFill>
                <a:latin typeface="Arial" panose="020B0604020202020204" pitchFamily="34" charset="0"/>
                <a:ea typeface="ＭＳ Ｐゴシック" panose="020B0600070205080204" pitchFamily="50" charset="-128"/>
              </a:defRPr>
            </a:lvl3pPr>
            <a:lvl4pPr marL="1600200" indent="-228600">
              <a:defRPr>
                <a:solidFill>
                  <a:schemeClr val="tx1"/>
                </a:solidFill>
                <a:latin typeface="Arial" panose="020B0604020202020204" pitchFamily="34" charset="0"/>
                <a:ea typeface="ＭＳ Ｐゴシック" panose="020B0600070205080204" pitchFamily="50" charset="-128"/>
              </a:defRPr>
            </a:lvl4pPr>
            <a:lvl5pPr marL="2057400" indent="-228600">
              <a:defRPr>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9pPr>
          </a:lstStyle>
          <a:p>
            <a:fld id="{0D47D46D-E374-4B57-848F-F0602AF55FBD}" type="slidenum">
              <a:rPr lang="ja-JP" altLang="ja-JP" smtClean="0"/>
              <a:pPr/>
              <a:t>3</a:t>
            </a:fld>
            <a:endParaRPr lang="ja-JP" altLang="ja-JP"/>
          </a:p>
        </p:txBody>
      </p:sp>
      <p:sp>
        <p:nvSpPr>
          <p:cNvPr id="7"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908720"/>
            <a:ext cx="7704832" cy="523220"/>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ja-JP" altLang="en-US" sz="2800" dirty="0" smtClean="0">
                <a:latin typeface="Meiryo UI" panose="020B0604030504040204" pitchFamily="50" charset="-128"/>
                <a:ea typeface="Meiryo UI" panose="020B0604030504040204" pitchFamily="50" charset="-128"/>
              </a:rPr>
              <a:t>目次</a:t>
            </a:r>
            <a:endParaRPr lang="en-US" altLang="ja-JP" sz="2800" dirty="0" smtClean="0">
              <a:latin typeface="Meiryo UI" panose="020B0604030504040204" pitchFamily="50" charset="-128"/>
              <a:ea typeface="Meiryo UI" panose="020B0604030504040204" pitchFamily="50" charset="-128"/>
            </a:endParaRPr>
          </a:p>
        </p:txBody>
      </p:sp>
      <p:sp>
        <p:nvSpPr>
          <p:cNvPr id="24"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1988840"/>
            <a:ext cx="4881044" cy="2800767"/>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en-US" altLang="ja-JP" sz="2400" i="1" dirty="0" smtClean="0">
                <a:latin typeface="Meiryo UI" panose="020B0604030504040204" pitchFamily="50" charset="-128"/>
                <a:ea typeface="Meiryo UI" panose="020B0604030504040204" pitchFamily="50" charset="-128"/>
              </a:rPr>
              <a:t>01</a:t>
            </a:r>
            <a:r>
              <a:rPr lang="ja-JP" altLang="en-US" sz="2400" i="1" dirty="0" smtClean="0">
                <a:latin typeface="Meiryo UI" panose="020B0604030504040204" pitchFamily="50" charset="-128"/>
                <a:ea typeface="Meiryo UI" panose="020B0604030504040204" pitchFamily="50" charset="-128"/>
              </a:rPr>
              <a:t> ｜プレゼン順の発表</a:t>
            </a:r>
            <a:endParaRPr lang="en-US" altLang="ja-JP" sz="2400" i="1" dirty="0">
              <a:latin typeface="Meiryo UI" panose="020B0604030504040204" pitchFamily="50" charset="-128"/>
              <a:ea typeface="Meiryo UI" panose="020B0604030504040204" pitchFamily="50" charset="-128"/>
            </a:endParaRPr>
          </a:p>
          <a:p>
            <a:pPr>
              <a:spcBef>
                <a:spcPct val="0"/>
              </a:spcBef>
              <a:buFontTx/>
              <a:buNone/>
              <a:defRPr/>
            </a:pPr>
            <a:endParaRPr lang="en-US" altLang="ja-JP" sz="1400" dirty="0">
              <a:latin typeface="Meiryo UI" panose="020B0604030504040204" pitchFamily="50" charset="-128"/>
              <a:ea typeface="Meiryo UI" panose="020B0604030504040204" pitchFamily="50" charset="-128"/>
            </a:endParaRPr>
          </a:p>
          <a:p>
            <a:pPr>
              <a:spcBef>
                <a:spcPct val="0"/>
              </a:spcBef>
              <a:buFontTx/>
              <a:buNone/>
              <a:defRPr/>
            </a:pPr>
            <a:r>
              <a:rPr lang="en-US" altLang="ja-JP" sz="2400" i="1" dirty="0" smtClean="0">
                <a:latin typeface="Meiryo UI" panose="020B0604030504040204" pitchFamily="50" charset="-128"/>
                <a:ea typeface="Meiryo UI" panose="020B0604030504040204" pitchFamily="50" charset="-128"/>
              </a:rPr>
              <a:t>02</a:t>
            </a:r>
            <a:r>
              <a:rPr lang="ja-JP" altLang="en-US" sz="2400" dirty="0">
                <a:latin typeface="Meiryo UI" panose="020B0604030504040204" pitchFamily="50" charset="-128"/>
                <a:ea typeface="Meiryo UI" panose="020B0604030504040204" pitchFamily="50" charset="-128"/>
              </a:rPr>
              <a:t> </a:t>
            </a:r>
            <a:r>
              <a:rPr lang="ja-JP" altLang="en-US" sz="2400" dirty="0" smtClean="0">
                <a:latin typeface="Meiryo UI" panose="020B0604030504040204" pitchFamily="50" charset="-128"/>
                <a:ea typeface="Meiryo UI" panose="020B0604030504040204" pitchFamily="50" charset="-128"/>
              </a:rPr>
              <a:t>｜前回</a:t>
            </a:r>
            <a:r>
              <a:rPr lang="ja-JP" altLang="en-US" sz="2400" dirty="0">
                <a:latin typeface="Meiryo UI" panose="020B0604030504040204" pitchFamily="50" charset="-128"/>
                <a:ea typeface="Meiryo UI" panose="020B0604030504040204" pitchFamily="50" charset="-128"/>
              </a:rPr>
              <a:t>研修</a:t>
            </a:r>
            <a:r>
              <a:rPr lang="ja-JP" altLang="en-US" sz="2400" dirty="0" smtClean="0">
                <a:latin typeface="Meiryo UI" panose="020B0604030504040204" pitchFamily="50" charset="-128"/>
                <a:ea typeface="Meiryo UI" panose="020B0604030504040204" pitchFamily="50" charset="-128"/>
              </a:rPr>
              <a:t>の復習</a:t>
            </a:r>
            <a:endParaRPr lang="en-US" altLang="ja-JP" sz="2400" dirty="0" smtClean="0">
              <a:latin typeface="Meiryo UI" panose="020B0604030504040204" pitchFamily="50" charset="-128"/>
              <a:ea typeface="Meiryo UI" panose="020B0604030504040204" pitchFamily="50" charset="-128"/>
            </a:endParaRPr>
          </a:p>
          <a:p>
            <a:pPr>
              <a:spcBef>
                <a:spcPct val="0"/>
              </a:spcBef>
              <a:buFontTx/>
              <a:buNone/>
              <a:defRPr/>
            </a:pPr>
            <a:endParaRPr lang="en-US" altLang="ja-JP" sz="1400" dirty="0" smtClean="0">
              <a:latin typeface="Meiryo UI" panose="020B0604030504040204" pitchFamily="50" charset="-128"/>
              <a:ea typeface="Meiryo UI" panose="020B0604030504040204" pitchFamily="50" charset="-128"/>
            </a:endParaRPr>
          </a:p>
          <a:p>
            <a:pPr>
              <a:spcBef>
                <a:spcPct val="0"/>
              </a:spcBef>
              <a:buFontTx/>
              <a:buNone/>
              <a:defRPr/>
            </a:pPr>
            <a:r>
              <a:rPr lang="en-US" altLang="ja-JP" sz="2400" i="1" dirty="0" smtClean="0">
                <a:latin typeface="Meiryo UI" panose="020B0604030504040204" pitchFamily="50" charset="-128"/>
                <a:ea typeface="Meiryo UI" panose="020B0604030504040204" pitchFamily="50" charset="-128"/>
              </a:rPr>
              <a:t>03</a:t>
            </a:r>
            <a:r>
              <a:rPr lang="ja-JP" altLang="en-US" sz="2400" dirty="0" smtClean="0">
                <a:latin typeface="Meiryo UI" panose="020B0604030504040204" pitchFamily="50" charset="-128"/>
                <a:ea typeface="Meiryo UI" panose="020B0604030504040204" pitchFamily="50" charset="-128"/>
              </a:rPr>
              <a:t> ｜プレゼンのやり方説明</a:t>
            </a:r>
            <a:endParaRPr lang="en-US" altLang="ja-JP" sz="2400" dirty="0" smtClean="0">
              <a:latin typeface="Meiryo UI" panose="020B0604030504040204" pitchFamily="50" charset="-128"/>
              <a:ea typeface="Meiryo UI" panose="020B0604030504040204" pitchFamily="50" charset="-128"/>
            </a:endParaRPr>
          </a:p>
          <a:p>
            <a:pPr>
              <a:spcBef>
                <a:spcPct val="0"/>
              </a:spcBef>
              <a:buFontTx/>
              <a:buNone/>
              <a:defRPr/>
            </a:pPr>
            <a:endParaRPr lang="en-US" altLang="ja-JP" sz="1400" dirty="0" smtClean="0">
              <a:latin typeface="Meiryo UI" panose="020B0604030504040204" pitchFamily="50" charset="-128"/>
              <a:ea typeface="Meiryo UI" panose="020B0604030504040204" pitchFamily="50" charset="-128"/>
            </a:endParaRPr>
          </a:p>
          <a:p>
            <a:pPr>
              <a:spcBef>
                <a:spcPct val="0"/>
              </a:spcBef>
              <a:buFontTx/>
              <a:buNone/>
              <a:defRPr/>
            </a:pPr>
            <a:r>
              <a:rPr lang="en-US" altLang="ja-JP" sz="2400" i="1" dirty="0" smtClean="0">
                <a:latin typeface="Meiryo UI" panose="020B0604030504040204" pitchFamily="50" charset="-128"/>
                <a:ea typeface="Meiryo UI" panose="020B0604030504040204" pitchFamily="50" charset="-128"/>
              </a:rPr>
              <a:t>04</a:t>
            </a:r>
            <a:r>
              <a:rPr lang="ja-JP" altLang="en-US" sz="2400" dirty="0" smtClean="0">
                <a:latin typeface="Meiryo UI" panose="020B0604030504040204" pitchFamily="50" charset="-128"/>
                <a:ea typeface="Meiryo UI" panose="020B0604030504040204" pitchFamily="50" charset="-128"/>
              </a:rPr>
              <a:t> ｜発表＆評価</a:t>
            </a:r>
            <a:endParaRPr lang="en-US" altLang="ja-JP" sz="2400" dirty="0" smtClean="0">
              <a:latin typeface="Meiryo UI" panose="020B0604030504040204" pitchFamily="50" charset="-128"/>
              <a:ea typeface="Meiryo UI" panose="020B0604030504040204" pitchFamily="50" charset="-128"/>
            </a:endParaRPr>
          </a:p>
          <a:p>
            <a:pPr>
              <a:spcBef>
                <a:spcPct val="0"/>
              </a:spcBef>
              <a:buFontTx/>
              <a:buNone/>
              <a:defRPr/>
            </a:pPr>
            <a:endParaRPr lang="en-US" altLang="ja-JP" sz="1400" dirty="0" smtClean="0">
              <a:latin typeface="Meiryo UI" panose="020B0604030504040204" pitchFamily="50" charset="-128"/>
              <a:ea typeface="Meiryo UI" panose="020B0604030504040204" pitchFamily="50" charset="-128"/>
            </a:endParaRPr>
          </a:p>
          <a:p>
            <a:pPr>
              <a:spcBef>
                <a:spcPct val="0"/>
              </a:spcBef>
              <a:buFontTx/>
              <a:buNone/>
              <a:defRPr/>
            </a:pPr>
            <a:r>
              <a:rPr lang="en-US" altLang="ja-JP" sz="2400" i="1" dirty="0" smtClean="0">
                <a:latin typeface="Meiryo UI" panose="020B0604030504040204" pitchFamily="50" charset="-128"/>
                <a:ea typeface="Meiryo UI" panose="020B0604030504040204" pitchFamily="50" charset="-128"/>
              </a:rPr>
              <a:t>05</a:t>
            </a:r>
            <a:r>
              <a:rPr lang="ja-JP" altLang="en-US" sz="2400" dirty="0" smtClean="0">
                <a:latin typeface="Meiryo UI" panose="020B0604030504040204" pitchFamily="50" charset="-128"/>
                <a:ea typeface="Meiryo UI" panose="020B0604030504040204" pitchFamily="50" charset="-128"/>
              </a:rPr>
              <a:t> ｜今日のふりかえり・感想の共有</a:t>
            </a:r>
            <a:endParaRPr lang="en-US" altLang="ja-JP" sz="2400" dirty="0" smtClea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14254570"/>
      </p:ext>
    </p:extLst>
  </p:cSld>
  <p:clrMapOvr>
    <a:masterClrMapping/>
  </p:clrMapOvr>
  <p:transition spd="med">
    <p:fade/>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42" name="スライド番号プレースホルダー 4">
            <a:extLst>
              <a:ext uri="{FF2B5EF4-FFF2-40B4-BE49-F238E27FC236}">
                <a16:creationId xmlns:a16="http://schemas.microsoft.com/office/drawing/2014/main" id="{A12DB294-1089-4C32-8391-51C3F4280111}"/>
              </a:ext>
            </a:extLst>
          </p:cNvPr>
          <p:cNvSpPr>
            <a:spLocks noGrp="1" noChangeArrowheads="1"/>
          </p:cNvSpPr>
          <p:nvPr>
            <p:ph type="sldNum" sz="quarter" idx="12"/>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ea typeface="ＭＳ Ｐゴシック" panose="020B0600070205080204" pitchFamily="50" charset="-128"/>
              </a:defRPr>
            </a:lvl1pPr>
            <a:lvl2pPr marL="742950" indent="-285750">
              <a:defRPr>
                <a:solidFill>
                  <a:schemeClr val="tx1"/>
                </a:solidFill>
                <a:latin typeface="Arial" panose="020B0604020202020204" pitchFamily="34" charset="0"/>
                <a:ea typeface="ＭＳ Ｐゴシック" panose="020B0600070205080204" pitchFamily="50" charset="-128"/>
              </a:defRPr>
            </a:lvl2pPr>
            <a:lvl3pPr marL="1143000" indent="-228600">
              <a:defRPr>
                <a:solidFill>
                  <a:schemeClr val="tx1"/>
                </a:solidFill>
                <a:latin typeface="Arial" panose="020B0604020202020204" pitchFamily="34" charset="0"/>
                <a:ea typeface="ＭＳ Ｐゴシック" panose="020B0600070205080204" pitchFamily="50" charset="-128"/>
              </a:defRPr>
            </a:lvl3pPr>
            <a:lvl4pPr marL="1600200" indent="-228600">
              <a:defRPr>
                <a:solidFill>
                  <a:schemeClr val="tx1"/>
                </a:solidFill>
                <a:latin typeface="Arial" panose="020B0604020202020204" pitchFamily="34" charset="0"/>
                <a:ea typeface="ＭＳ Ｐゴシック" panose="020B0600070205080204" pitchFamily="50" charset="-128"/>
              </a:defRPr>
            </a:lvl4pPr>
            <a:lvl5pPr marL="2057400" indent="-228600">
              <a:defRPr>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9pPr>
          </a:lstStyle>
          <a:p>
            <a:fld id="{0D47D46D-E374-4B57-848F-F0602AF55FBD}" type="slidenum">
              <a:rPr lang="ja-JP" altLang="ja-JP" smtClean="0"/>
              <a:pPr/>
              <a:t>4</a:t>
            </a:fld>
            <a:endParaRPr lang="ja-JP" altLang="ja-JP"/>
          </a:p>
        </p:txBody>
      </p:sp>
      <p:sp>
        <p:nvSpPr>
          <p:cNvPr id="7"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908720"/>
            <a:ext cx="7704832" cy="523220"/>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en-US" altLang="ja-JP" sz="2800" i="1" dirty="0">
                <a:latin typeface="Meiryo UI" panose="020B0604030504040204" pitchFamily="50" charset="-128"/>
                <a:ea typeface="Meiryo UI" panose="020B0604030504040204" pitchFamily="50" charset="-128"/>
              </a:rPr>
              <a:t>01</a:t>
            </a:r>
            <a:r>
              <a:rPr lang="ja-JP" altLang="en-US" sz="2800" i="1" dirty="0">
                <a:latin typeface="Meiryo UI" panose="020B0604030504040204" pitchFamily="50" charset="-128"/>
                <a:ea typeface="Meiryo UI" panose="020B0604030504040204" pitchFamily="50" charset="-128"/>
              </a:rPr>
              <a:t> ｜プレゼン順の</a:t>
            </a:r>
            <a:r>
              <a:rPr lang="ja-JP" altLang="en-US" sz="2800" i="1" dirty="0" smtClean="0">
                <a:latin typeface="Meiryo UI" panose="020B0604030504040204" pitchFamily="50" charset="-128"/>
                <a:ea typeface="Meiryo UI" panose="020B0604030504040204" pitchFamily="50" charset="-128"/>
              </a:rPr>
              <a:t>発表</a:t>
            </a:r>
            <a:endParaRPr lang="en-US" altLang="ja-JP" sz="2800" i="1" dirty="0">
              <a:latin typeface="Meiryo UI" panose="020B0604030504040204" pitchFamily="50" charset="-128"/>
              <a:ea typeface="Meiryo UI" panose="020B0604030504040204" pitchFamily="50" charset="-128"/>
            </a:endParaRPr>
          </a:p>
        </p:txBody>
      </p:sp>
      <p:sp>
        <p:nvSpPr>
          <p:cNvPr id="24"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1988840"/>
            <a:ext cx="3512892" cy="461665"/>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ja-JP" altLang="en-US" sz="2400" dirty="0" smtClean="0">
                <a:latin typeface="Meiryo UI" panose="020B0604030504040204" pitchFamily="50" charset="-128"/>
                <a:ea typeface="Meiryo UI" panose="020B0604030504040204" pitchFamily="50" charset="-128"/>
              </a:rPr>
              <a:t>順番決定方法</a:t>
            </a:r>
            <a:endParaRPr lang="en-US" altLang="ja-JP" sz="2400" dirty="0" smtClean="0">
              <a:latin typeface="Meiryo UI" panose="020B0604030504040204" pitchFamily="50" charset="-128"/>
              <a:ea typeface="Meiryo UI" panose="020B0604030504040204" pitchFamily="50" charset="-128"/>
            </a:endParaRPr>
          </a:p>
        </p:txBody>
      </p:sp>
      <p:sp>
        <p:nvSpPr>
          <p:cNvPr id="6"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2771800" y="1988839"/>
            <a:ext cx="6249196" cy="461665"/>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ja-JP" altLang="en-US" sz="2400" dirty="0" smtClean="0">
                <a:latin typeface="Meiryo UI" panose="020B0604030504040204" pitchFamily="50" charset="-128"/>
                <a:ea typeface="Meiryo UI" panose="020B0604030504040204" pitchFamily="50" charset="-128"/>
              </a:rPr>
              <a:t>：</a:t>
            </a:r>
            <a:r>
              <a:rPr lang="ja-JP" altLang="en-US" sz="2400" dirty="0" smtClean="0">
                <a:solidFill>
                  <a:srgbClr val="FF0000"/>
                </a:solidFill>
                <a:latin typeface="Meiryo UI" panose="020B0604030504040204" pitchFamily="50" charset="-128"/>
                <a:ea typeface="Meiryo UI" panose="020B0604030504040204" pitchFamily="50" charset="-128"/>
              </a:rPr>
              <a:t>提出されたファイル名の順</a:t>
            </a:r>
            <a:endParaRPr lang="en-US" altLang="ja-JP" sz="2400" dirty="0" smtClean="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97802420"/>
      </p:ext>
    </p:extLst>
  </p:cSld>
  <p:clrMapOvr>
    <a:masterClrMapping/>
  </p:clrMapOvr>
  <p:transition spd="med">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fade">
                                      <p:cBhvr>
                                        <p:cTn id="7"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42" name="スライド番号プレースホルダー 4">
            <a:extLst>
              <a:ext uri="{FF2B5EF4-FFF2-40B4-BE49-F238E27FC236}">
                <a16:creationId xmlns:a16="http://schemas.microsoft.com/office/drawing/2014/main" id="{A12DB294-1089-4C32-8391-51C3F4280111}"/>
              </a:ext>
            </a:extLst>
          </p:cNvPr>
          <p:cNvSpPr>
            <a:spLocks noGrp="1" noChangeArrowheads="1"/>
          </p:cNvSpPr>
          <p:nvPr>
            <p:ph type="sldNum" sz="quarter" idx="12"/>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ea typeface="ＭＳ Ｐゴシック" panose="020B0600070205080204" pitchFamily="50" charset="-128"/>
              </a:defRPr>
            </a:lvl1pPr>
            <a:lvl2pPr marL="742950" indent="-285750">
              <a:defRPr>
                <a:solidFill>
                  <a:schemeClr val="tx1"/>
                </a:solidFill>
                <a:latin typeface="Arial" panose="020B0604020202020204" pitchFamily="34" charset="0"/>
                <a:ea typeface="ＭＳ Ｐゴシック" panose="020B0600070205080204" pitchFamily="50" charset="-128"/>
              </a:defRPr>
            </a:lvl2pPr>
            <a:lvl3pPr marL="1143000" indent="-228600">
              <a:defRPr>
                <a:solidFill>
                  <a:schemeClr val="tx1"/>
                </a:solidFill>
                <a:latin typeface="Arial" panose="020B0604020202020204" pitchFamily="34" charset="0"/>
                <a:ea typeface="ＭＳ Ｐゴシック" panose="020B0600070205080204" pitchFamily="50" charset="-128"/>
              </a:defRPr>
            </a:lvl3pPr>
            <a:lvl4pPr marL="1600200" indent="-228600">
              <a:defRPr>
                <a:solidFill>
                  <a:schemeClr val="tx1"/>
                </a:solidFill>
                <a:latin typeface="Arial" panose="020B0604020202020204" pitchFamily="34" charset="0"/>
                <a:ea typeface="ＭＳ Ｐゴシック" panose="020B0600070205080204" pitchFamily="50" charset="-128"/>
              </a:defRPr>
            </a:lvl4pPr>
            <a:lvl5pPr marL="2057400" indent="-228600">
              <a:defRPr>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9pPr>
          </a:lstStyle>
          <a:p>
            <a:fld id="{0D47D46D-E374-4B57-848F-F0602AF55FBD}" type="slidenum">
              <a:rPr lang="ja-JP" altLang="ja-JP" smtClean="0"/>
              <a:pPr/>
              <a:t>5</a:t>
            </a:fld>
            <a:endParaRPr lang="ja-JP" altLang="ja-JP"/>
          </a:p>
        </p:txBody>
      </p:sp>
      <p:sp>
        <p:nvSpPr>
          <p:cNvPr id="7"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908720"/>
            <a:ext cx="7704832" cy="523220"/>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en-US" altLang="ja-JP" sz="2800" i="1" dirty="0">
                <a:latin typeface="Meiryo UI" panose="020B0604030504040204" pitchFamily="50" charset="-128"/>
                <a:ea typeface="Meiryo UI" panose="020B0604030504040204" pitchFamily="50" charset="-128"/>
              </a:rPr>
              <a:t>02</a:t>
            </a:r>
            <a:r>
              <a:rPr lang="ja-JP" altLang="en-US" sz="2800" dirty="0">
                <a:latin typeface="Meiryo UI" panose="020B0604030504040204" pitchFamily="50" charset="-128"/>
                <a:ea typeface="Meiryo UI" panose="020B0604030504040204" pitchFamily="50" charset="-128"/>
              </a:rPr>
              <a:t> ｜前回研修の復習</a:t>
            </a:r>
            <a:endParaRPr lang="en-US" altLang="ja-JP" sz="2800" dirty="0">
              <a:latin typeface="Meiryo UI" panose="020B0604030504040204" pitchFamily="50" charset="-128"/>
              <a:ea typeface="Meiryo UI" panose="020B0604030504040204" pitchFamily="50" charset="-128"/>
            </a:endParaRPr>
          </a:p>
        </p:txBody>
      </p:sp>
      <p:sp>
        <p:nvSpPr>
          <p:cNvPr id="24"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1988840"/>
            <a:ext cx="7113292" cy="584775"/>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kumimoji="1" lang="ja-JP" altLang="en-US" dirty="0" smtClean="0">
                <a:latin typeface="Meiryo UI" panose="020B0604030504040204" pitchFamily="50" charset="-128"/>
                <a:ea typeface="Meiryo UI" panose="020B0604030504040204" pitchFamily="50" charset="-128"/>
              </a:rPr>
              <a:t>●</a:t>
            </a:r>
            <a:r>
              <a:rPr kumimoji="1" lang="ja-JP" altLang="en-US" sz="2800" dirty="0" smtClean="0">
                <a:latin typeface="Meiryo UI" panose="020B0604030504040204" pitchFamily="50" charset="-128"/>
                <a:ea typeface="Meiryo UI" panose="020B0604030504040204" pitchFamily="50" charset="-128"/>
              </a:rPr>
              <a:t> </a:t>
            </a:r>
            <a:r>
              <a:rPr kumimoji="1" lang="ja-JP" altLang="en-US" sz="2600" dirty="0" smtClean="0">
                <a:latin typeface="Meiryo UI" panose="020B0604030504040204" pitchFamily="50" charset="-128"/>
                <a:ea typeface="Meiryo UI" panose="020B0604030504040204" pitchFamily="50" charset="-128"/>
              </a:rPr>
              <a:t>プレゼン</a:t>
            </a:r>
            <a:r>
              <a:rPr kumimoji="1" lang="ja-JP" altLang="en-US" sz="2600" dirty="0">
                <a:latin typeface="Meiryo UI" panose="020B0604030504040204" pitchFamily="50" charset="-128"/>
                <a:ea typeface="Meiryo UI" panose="020B0604030504040204" pitchFamily="50" charset="-128"/>
              </a:rPr>
              <a:t>準備</a:t>
            </a:r>
            <a:r>
              <a:rPr kumimoji="1" lang="ja-JP" altLang="en-US" sz="2600" dirty="0" smtClean="0">
                <a:latin typeface="Meiryo UI" panose="020B0604030504040204" pitchFamily="50" charset="-128"/>
                <a:ea typeface="Meiryo UI" panose="020B0604030504040204" pitchFamily="50" charset="-128"/>
              </a:rPr>
              <a:t>チェックシート</a:t>
            </a:r>
            <a:endParaRPr kumimoji="1" lang="en-US" altLang="ja-JP" sz="2600" dirty="0" smtClea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342417233"/>
      </p:ext>
    </p:extLst>
  </p:cSld>
  <p:clrMapOvr>
    <a:masterClrMapping/>
  </p:clrMapOvr>
  <p:transition spd="med">
    <p:fade/>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正方形/長方形 17"/>
          <p:cNvSpPr/>
          <p:nvPr/>
        </p:nvSpPr>
        <p:spPr bwMode="auto">
          <a:xfrm>
            <a:off x="660409" y="3343905"/>
            <a:ext cx="7848872" cy="98182"/>
          </a:xfrm>
          <a:prstGeom prst="rect">
            <a:avLst/>
          </a:prstGeom>
          <a:solidFill>
            <a:srgbClr val="33CCCC"/>
          </a:solidFill>
          <a:ln w="9525"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 typeface="Arial" pitchFamily="34" charset="0"/>
              <a:buNone/>
              <a:tabLst/>
            </a:pPr>
            <a:endParaRPr kumimoji="0" lang="ja-JP" altLang="en-US" sz="1800" b="0" i="0" u="none" strike="noStrike" cap="none" normalizeH="0" baseline="0" smtClean="0">
              <a:ln>
                <a:noFill/>
              </a:ln>
              <a:solidFill>
                <a:schemeClr val="tx1"/>
              </a:solidFill>
              <a:effectLst/>
              <a:latin typeface="Arial" pitchFamily="34" charset="0"/>
              <a:ea typeface="ＭＳ Ｐゴシック" pitchFamily="50" charset="-128"/>
            </a:endParaRPr>
          </a:p>
        </p:txBody>
      </p:sp>
      <p:sp>
        <p:nvSpPr>
          <p:cNvPr id="49157" name="スライド番号プレースホルダー 1">
            <a:extLst>
              <a:ext uri="{FF2B5EF4-FFF2-40B4-BE49-F238E27FC236}">
                <a16:creationId xmlns:a16="http://schemas.microsoft.com/office/drawing/2014/main" id="{87E709E5-3AEA-42CE-9D8A-7543111CEBC5}"/>
              </a:ext>
            </a:extLst>
          </p:cNvPr>
          <p:cNvSpPr>
            <a:spLocks noGrp="1" noChangeArrowheads="1"/>
          </p:cNvSpPr>
          <p:nvPr>
            <p:ph type="sldNum" sz="quarter" idx="12"/>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ea typeface="ＭＳ Ｐゴシック" panose="020B0600070205080204" pitchFamily="50" charset="-128"/>
              </a:defRPr>
            </a:lvl1pPr>
            <a:lvl2pPr marL="742950" indent="-285750">
              <a:defRPr>
                <a:solidFill>
                  <a:schemeClr val="tx1"/>
                </a:solidFill>
                <a:latin typeface="Arial" panose="020B0604020202020204" pitchFamily="34" charset="0"/>
                <a:ea typeface="ＭＳ Ｐゴシック" panose="020B0600070205080204" pitchFamily="50" charset="-128"/>
              </a:defRPr>
            </a:lvl2pPr>
            <a:lvl3pPr marL="1143000" indent="-228600">
              <a:defRPr>
                <a:solidFill>
                  <a:schemeClr val="tx1"/>
                </a:solidFill>
                <a:latin typeface="Arial" panose="020B0604020202020204" pitchFamily="34" charset="0"/>
                <a:ea typeface="ＭＳ Ｐゴシック" panose="020B0600070205080204" pitchFamily="50" charset="-128"/>
              </a:defRPr>
            </a:lvl3pPr>
            <a:lvl4pPr marL="1600200" indent="-228600">
              <a:defRPr>
                <a:solidFill>
                  <a:schemeClr val="tx1"/>
                </a:solidFill>
                <a:latin typeface="Arial" panose="020B0604020202020204" pitchFamily="34" charset="0"/>
                <a:ea typeface="ＭＳ Ｐゴシック" panose="020B0600070205080204" pitchFamily="50" charset="-128"/>
              </a:defRPr>
            </a:lvl4pPr>
            <a:lvl5pPr marL="2057400" indent="-228600">
              <a:defRPr>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9pPr>
          </a:lstStyle>
          <a:p>
            <a:fld id="{431D0354-FD87-4038-AEF4-70F6452C243A}" type="slidenum">
              <a:rPr lang="ja-JP" altLang="ja-JP" smtClean="0"/>
              <a:pPr/>
              <a:t>6</a:t>
            </a:fld>
            <a:endParaRPr lang="ja-JP" altLang="ja-JP"/>
          </a:p>
        </p:txBody>
      </p:sp>
      <p:sp>
        <p:nvSpPr>
          <p:cNvPr id="6" name="円/楕円 5"/>
          <p:cNvSpPr/>
          <p:nvPr/>
        </p:nvSpPr>
        <p:spPr bwMode="auto">
          <a:xfrm>
            <a:off x="1657601" y="3140968"/>
            <a:ext cx="504000" cy="504056"/>
          </a:xfrm>
          <a:prstGeom prst="ellipse">
            <a:avLst/>
          </a:prstGeom>
          <a:solidFill>
            <a:srgbClr val="2CB5B2"/>
          </a:solidFill>
          <a:ln w="9525"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 typeface="Arial" pitchFamily="34" charset="0"/>
              <a:buNone/>
              <a:tabLst/>
            </a:pPr>
            <a:endParaRPr kumimoji="0" lang="ja-JP" altLang="en-US" sz="1800" b="0" i="0" u="none" strike="noStrike" cap="none" normalizeH="0" baseline="0" dirty="0" smtClean="0">
              <a:ln>
                <a:noFill/>
              </a:ln>
              <a:solidFill>
                <a:schemeClr val="tx1"/>
              </a:solidFill>
              <a:effectLst/>
              <a:latin typeface="Arial" pitchFamily="34" charset="0"/>
              <a:ea typeface="ＭＳ Ｐゴシック" pitchFamily="50" charset="-128"/>
            </a:endParaRPr>
          </a:p>
        </p:txBody>
      </p:sp>
      <p:sp>
        <p:nvSpPr>
          <p:cNvPr id="11" name="円/楕円 10"/>
          <p:cNvSpPr/>
          <p:nvPr/>
        </p:nvSpPr>
        <p:spPr bwMode="auto">
          <a:xfrm>
            <a:off x="3349166" y="3140968"/>
            <a:ext cx="504000" cy="504056"/>
          </a:xfrm>
          <a:prstGeom prst="ellipse">
            <a:avLst/>
          </a:prstGeom>
          <a:solidFill>
            <a:srgbClr val="2CB5B2"/>
          </a:solidFill>
          <a:ln w="9525"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 typeface="Arial" pitchFamily="34" charset="0"/>
              <a:buNone/>
              <a:tabLst/>
            </a:pPr>
            <a:endParaRPr kumimoji="0" lang="ja-JP" altLang="en-US" sz="1800" b="0" i="0" u="none" strike="noStrike" cap="none" normalizeH="0" baseline="0" dirty="0" smtClean="0">
              <a:ln>
                <a:noFill/>
              </a:ln>
              <a:solidFill>
                <a:schemeClr val="tx1"/>
              </a:solidFill>
              <a:effectLst/>
              <a:latin typeface="Arial" pitchFamily="34" charset="0"/>
              <a:ea typeface="ＭＳ Ｐゴシック" pitchFamily="50" charset="-128"/>
            </a:endParaRPr>
          </a:p>
        </p:txBody>
      </p:sp>
      <p:sp>
        <p:nvSpPr>
          <p:cNvPr id="12" name="円/楕円 11"/>
          <p:cNvSpPr/>
          <p:nvPr/>
        </p:nvSpPr>
        <p:spPr bwMode="auto">
          <a:xfrm>
            <a:off x="5040731" y="3140968"/>
            <a:ext cx="504000" cy="504056"/>
          </a:xfrm>
          <a:prstGeom prst="ellipse">
            <a:avLst/>
          </a:prstGeom>
          <a:solidFill>
            <a:srgbClr val="2CB5B2"/>
          </a:solidFill>
          <a:ln w="9525"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 typeface="Arial" pitchFamily="34" charset="0"/>
              <a:buNone/>
              <a:tabLst/>
            </a:pPr>
            <a:endParaRPr kumimoji="0" lang="ja-JP" altLang="en-US" sz="1800" b="0" i="0" u="none" strike="noStrike" cap="none" normalizeH="0" baseline="0" smtClean="0">
              <a:ln>
                <a:noFill/>
              </a:ln>
              <a:solidFill>
                <a:schemeClr val="tx1"/>
              </a:solidFill>
              <a:effectLst/>
              <a:latin typeface="Arial" pitchFamily="34" charset="0"/>
              <a:ea typeface="ＭＳ Ｐゴシック" pitchFamily="50" charset="-128"/>
            </a:endParaRPr>
          </a:p>
        </p:txBody>
      </p:sp>
      <p:sp>
        <p:nvSpPr>
          <p:cNvPr id="13" name="円/楕円 12"/>
          <p:cNvSpPr/>
          <p:nvPr/>
        </p:nvSpPr>
        <p:spPr bwMode="auto">
          <a:xfrm>
            <a:off x="6732296" y="3140968"/>
            <a:ext cx="504000" cy="504056"/>
          </a:xfrm>
          <a:prstGeom prst="ellipse">
            <a:avLst/>
          </a:prstGeom>
          <a:solidFill>
            <a:srgbClr val="2CB5B2"/>
          </a:solidFill>
          <a:ln w="9525"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 typeface="Arial" pitchFamily="34" charset="0"/>
              <a:buNone/>
              <a:tabLst/>
            </a:pPr>
            <a:endParaRPr kumimoji="0" lang="ja-JP" altLang="en-US" sz="1800" b="0" i="0" u="none" strike="noStrike" cap="none" normalizeH="0" baseline="0" smtClean="0">
              <a:ln>
                <a:noFill/>
              </a:ln>
              <a:solidFill>
                <a:schemeClr val="tx1"/>
              </a:solidFill>
              <a:effectLst/>
              <a:latin typeface="Arial" pitchFamily="34" charset="0"/>
              <a:ea typeface="ＭＳ Ｐゴシック" pitchFamily="50" charset="-128"/>
            </a:endParaRPr>
          </a:p>
        </p:txBody>
      </p:sp>
      <p:sp>
        <p:nvSpPr>
          <p:cNvPr id="7" name="テキスト ボックス 6"/>
          <p:cNvSpPr txBox="1"/>
          <p:nvPr/>
        </p:nvSpPr>
        <p:spPr>
          <a:xfrm>
            <a:off x="2893536" y="3855633"/>
            <a:ext cx="1415772" cy="461665"/>
          </a:xfrm>
          <a:prstGeom prst="rect">
            <a:avLst/>
          </a:prstGeom>
          <a:noFill/>
        </p:spPr>
        <p:txBody>
          <a:bodyPr wrap="none" rtlCol="0">
            <a:spAutoFit/>
          </a:bodyPr>
          <a:lstStyle/>
          <a:p>
            <a:pPr algn="ctr"/>
            <a:r>
              <a:rPr kumimoji="1" lang="ja-JP" altLang="en-US" sz="2400" dirty="0" smtClean="0">
                <a:solidFill>
                  <a:srgbClr val="218785"/>
                </a:solidFill>
                <a:latin typeface="Meiryo UI" panose="020B0604030504040204" pitchFamily="50" charset="-128"/>
                <a:ea typeface="Meiryo UI" panose="020B0604030504040204" pitchFamily="50" charset="-128"/>
              </a:rPr>
              <a:t>資料</a:t>
            </a:r>
            <a:r>
              <a:rPr kumimoji="1" lang="ja-JP" altLang="en-US" sz="2400" dirty="0">
                <a:solidFill>
                  <a:srgbClr val="218785"/>
                </a:solidFill>
                <a:latin typeface="Meiryo UI" panose="020B0604030504040204" pitchFamily="50" charset="-128"/>
                <a:ea typeface="Meiryo UI" panose="020B0604030504040204" pitchFamily="50" charset="-128"/>
              </a:rPr>
              <a:t>作成</a:t>
            </a:r>
          </a:p>
        </p:txBody>
      </p:sp>
      <p:sp>
        <p:nvSpPr>
          <p:cNvPr id="15" name="テキスト ボックス 14"/>
          <p:cNvSpPr txBox="1"/>
          <p:nvPr/>
        </p:nvSpPr>
        <p:spPr>
          <a:xfrm>
            <a:off x="1286674" y="3855633"/>
            <a:ext cx="1245854" cy="461665"/>
          </a:xfrm>
          <a:prstGeom prst="rect">
            <a:avLst/>
          </a:prstGeom>
          <a:noFill/>
        </p:spPr>
        <p:txBody>
          <a:bodyPr wrap="none" rtlCol="0">
            <a:spAutoFit/>
          </a:bodyPr>
          <a:lstStyle/>
          <a:p>
            <a:pPr algn="ctr"/>
            <a:r>
              <a:rPr kumimoji="1" lang="ja-JP" altLang="en-US" sz="2400" dirty="0" smtClean="0">
                <a:solidFill>
                  <a:srgbClr val="218785"/>
                </a:solidFill>
                <a:latin typeface="Meiryo UI" panose="020B0604030504040204" pitchFamily="50" charset="-128"/>
                <a:ea typeface="Meiryo UI" panose="020B0604030504040204" pitchFamily="50" charset="-128"/>
              </a:rPr>
              <a:t>メモ作成</a:t>
            </a:r>
            <a:endParaRPr kumimoji="1" lang="ja-JP" altLang="en-US" sz="2400" dirty="0">
              <a:solidFill>
                <a:srgbClr val="218785"/>
              </a:solidFill>
              <a:latin typeface="Meiryo UI" panose="020B0604030504040204" pitchFamily="50" charset="-128"/>
              <a:ea typeface="Meiryo UI" panose="020B0604030504040204" pitchFamily="50" charset="-128"/>
            </a:endParaRPr>
          </a:p>
        </p:txBody>
      </p:sp>
      <p:sp>
        <p:nvSpPr>
          <p:cNvPr id="16" name="テキスト ボックス 15"/>
          <p:cNvSpPr txBox="1"/>
          <p:nvPr/>
        </p:nvSpPr>
        <p:spPr>
          <a:xfrm>
            <a:off x="4584844" y="3855633"/>
            <a:ext cx="1415772" cy="461665"/>
          </a:xfrm>
          <a:prstGeom prst="rect">
            <a:avLst/>
          </a:prstGeom>
          <a:noFill/>
        </p:spPr>
        <p:txBody>
          <a:bodyPr wrap="none" rtlCol="0">
            <a:spAutoFit/>
          </a:bodyPr>
          <a:lstStyle/>
          <a:p>
            <a:pPr algn="ctr"/>
            <a:r>
              <a:rPr kumimoji="1" lang="ja-JP" altLang="en-US" sz="2400" dirty="0" smtClean="0">
                <a:solidFill>
                  <a:srgbClr val="218785"/>
                </a:solidFill>
                <a:latin typeface="Meiryo UI" panose="020B0604030504040204" pitchFamily="50" charset="-128"/>
                <a:ea typeface="Meiryo UI" panose="020B0604030504040204" pitchFamily="50" charset="-128"/>
              </a:rPr>
              <a:t>発表準備</a:t>
            </a:r>
            <a:endParaRPr kumimoji="1" lang="en-US" altLang="ja-JP" sz="2400" dirty="0" smtClean="0">
              <a:solidFill>
                <a:srgbClr val="218785"/>
              </a:solidFill>
              <a:latin typeface="Meiryo UI" panose="020B0604030504040204" pitchFamily="50" charset="-128"/>
              <a:ea typeface="Meiryo UI" panose="020B0604030504040204" pitchFamily="50" charset="-128"/>
            </a:endParaRPr>
          </a:p>
        </p:txBody>
      </p:sp>
      <p:sp>
        <p:nvSpPr>
          <p:cNvPr id="17" name="テキスト ボックス 16"/>
          <p:cNvSpPr txBox="1"/>
          <p:nvPr/>
        </p:nvSpPr>
        <p:spPr>
          <a:xfrm>
            <a:off x="6584186" y="3855633"/>
            <a:ext cx="800219" cy="461665"/>
          </a:xfrm>
          <a:prstGeom prst="rect">
            <a:avLst/>
          </a:prstGeom>
          <a:noFill/>
        </p:spPr>
        <p:txBody>
          <a:bodyPr wrap="none" rtlCol="0">
            <a:spAutoFit/>
          </a:bodyPr>
          <a:lstStyle/>
          <a:p>
            <a:pPr algn="ctr"/>
            <a:r>
              <a:rPr kumimoji="1" lang="ja-JP" altLang="en-US" sz="2400" dirty="0" smtClean="0">
                <a:solidFill>
                  <a:srgbClr val="218785"/>
                </a:solidFill>
                <a:latin typeface="Meiryo UI" panose="020B0604030504040204" pitchFamily="50" charset="-128"/>
                <a:ea typeface="Meiryo UI" panose="020B0604030504040204" pitchFamily="50" charset="-128"/>
              </a:rPr>
              <a:t>発表</a:t>
            </a:r>
            <a:endParaRPr kumimoji="1" lang="ja-JP" altLang="en-US" sz="2400" dirty="0">
              <a:solidFill>
                <a:srgbClr val="218785"/>
              </a:solidFill>
              <a:latin typeface="Meiryo UI" panose="020B0604030504040204" pitchFamily="50" charset="-128"/>
              <a:ea typeface="Meiryo UI" panose="020B0604030504040204" pitchFamily="50" charset="-128"/>
            </a:endParaRPr>
          </a:p>
        </p:txBody>
      </p:sp>
      <p:sp>
        <p:nvSpPr>
          <p:cNvPr id="19" name="右矢印 18"/>
          <p:cNvSpPr/>
          <p:nvPr/>
        </p:nvSpPr>
        <p:spPr bwMode="auto">
          <a:xfrm rot="5400000">
            <a:off x="5918098" y="2463409"/>
            <a:ext cx="828119" cy="504056"/>
          </a:xfrm>
          <a:prstGeom prst="rightArrow">
            <a:avLst/>
          </a:prstGeom>
          <a:solidFill>
            <a:srgbClr val="FF0000"/>
          </a:solidFill>
          <a:ln w="9525" cap="flat" cmpd="sng" algn="ctr">
            <a:solidFill>
              <a:schemeClr val="tx1"/>
            </a:solid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 typeface="Arial" pitchFamily="34" charset="0"/>
              <a:buNone/>
              <a:tabLst/>
            </a:pPr>
            <a:endParaRPr kumimoji="0" lang="ja-JP" altLang="en-US" sz="1800" b="0" i="0" u="none" strike="noStrike" cap="none" normalizeH="0" baseline="0" smtClean="0">
              <a:ln>
                <a:noFill/>
              </a:ln>
              <a:solidFill>
                <a:schemeClr val="tx1"/>
              </a:solidFill>
              <a:effectLst/>
              <a:latin typeface="Arial" pitchFamily="34" charset="0"/>
              <a:ea typeface="ＭＳ Ｐゴシック" pitchFamily="50" charset="-128"/>
            </a:endParaRPr>
          </a:p>
        </p:txBody>
      </p:sp>
    </p:spTree>
    <p:extLst>
      <p:ext uri="{BB962C8B-B14F-4D97-AF65-F5344CB8AC3E}">
        <p14:creationId xmlns:p14="http://schemas.microsoft.com/office/powerpoint/2010/main" val="2561448731"/>
      </p:ext>
    </p:extLst>
  </p:cSld>
  <p:clrMapOvr>
    <a:masterClrMapping/>
  </p:clrMapOvr>
  <p:transition spd="med">
    <p:fade/>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E226113-5FD8-49BF-AB6B-4A6ECF20DF0F}"/>
              </a:ext>
            </a:extLst>
          </p:cNvPr>
          <p:cNvSpPr>
            <a:spLocks noGrp="1"/>
          </p:cNvSpPr>
          <p:nvPr>
            <p:ph type="title"/>
          </p:nvPr>
        </p:nvSpPr>
        <p:spPr>
          <a:xfrm>
            <a:off x="464072" y="188640"/>
            <a:ext cx="8229600" cy="476250"/>
          </a:xfrm>
        </p:spPr>
        <p:txBody>
          <a:bodyPr/>
          <a:lstStyle/>
          <a:p>
            <a:r>
              <a:rPr kumimoji="1" lang="ja-JP" altLang="en-US" sz="2400" dirty="0">
                <a:latin typeface="Meiryo UI" panose="020B0604030504040204" pitchFamily="50" charset="-128"/>
                <a:ea typeface="Meiryo UI" panose="020B0604030504040204" pitchFamily="50" charset="-128"/>
              </a:rPr>
              <a:t>プレゼン準備チェックシート</a:t>
            </a:r>
          </a:p>
        </p:txBody>
      </p:sp>
      <p:sp>
        <p:nvSpPr>
          <p:cNvPr id="4" name="スライド番号プレースホルダー 3">
            <a:extLst>
              <a:ext uri="{FF2B5EF4-FFF2-40B4-BE49-F238E27FC236}">
                <a16:creationId xmlns:a16="http://schemas.microsoft.com/office/drawing/2014/main" id="{BFD23C7E-8AFE-4FDD-A619-A51798444F9A}"/>
              </a:ext>
            </a:extLst>
          </p:cNvPr>
          <p:cNvSpPr>
            <a:spLocks noGrp="1"/>
          </p:cNvSpPr>
          <p:nvPr>
            <p:ph type="sldNum" sz="quarter" idx="12"/>
          </p:nvPr>
        </p:nvSpPr>
        <p:spPr>
          <a:xfrm>
            <a:off x="6553200" y="6481142"/>
            <a:ext cx="2133600" cy="476250"/>
          </a:xfrm>
        </p:spPr>
        <p:txBody>
          <a:bodyPr/>
          <a:lstStyle/>
          <a:p>
            <a:pPr>
              <a:defRPr/>
            </a:pPr>
            <a:fld id="{F5675F26-DB9C-4CEC-AA3B-14A8BCAA65DC}" type="slidenum">
              <a:rPr lang="ja-JP" altLang="ja-JP" smtClean="0">
                <a:latin typeface="Meiryo UI" panose="020B0604030504040204" pitchFamily="50" charset="-128"/>
                <a:ea typeface="Meiryo UI" panose="020B0604030504040204" pitchFamily="50" charset="-128"/>
              </a:rPr>
              <a:pPr>
                <a:defRPr/>
              </a:pPr>
              <a:t>7</a:t>
            </a:fld>
            <a:endParaRPr lang="ja-JP" altLang="ja-JP">
              <a:latin typeface="Meiryo UI" panose="020B0604030504040204" pitchFamily="50" charset="-128"/>
              <a:ea typeface="Meiryo UI" panose="020B0604030504040204" pitchFamily="50" charset="-128"/>
            </a:endParaRPr>
          </a:p>
        </p:txBody>
      </p:sp>
      <p:graphicFrame>
        <p:nvGraphicFramePr>
          <p:cNvPr id="3" name="表 5">
            <a:extLst>
              <a:ext uri="{FF2B5EF4-FFF2-40B4-BE49-F238E27FC236}">
                <a16:creationId xmlns:a16="http://schemas.microsoft.com/office/drawing/2014/main" id="{464AB4C1-B20A-4B60-A3AA-4FDD572DCD00}"/>
              </a:ext>
            </a:extLst>
          </p:cNvPr>
          <p:cNvGraphicFramePr>
            <a:graphicFrameLocks noGrp="1"/>
          </p:cNvGraphicFramePr>
          <p:nvPr>
            <p:extLst>
              <p:ext uri="{D42A27DB-BD31-4B8C-83A1-F6EECF244321}">
                <p14:modId xmlns:p14="http://schemas.microsoft.com/office/powerpoint/2010/main" val="3506970055"/>
              </p:ext>
            </p:extLst>
          </p:nvPr>
        </p:nvGraphicFramePr>
        <p:xfrm>
          <a:off x="437008" y="683384"/>
          <a:ext cx="8242920" cy="2961640"/>
        </p:xfrm>
        <a:graphic>
          <a:graphicData uri="http://schemas.openxmlformats.org/drawingml/2006/table">
            <a:tbl>
              <a:tblPr firstRow="1" bandRow="1">
                <a:tableStyleId>{5C22544A-7EE6-4342-B048-85BDC9FD1C3A}</a:tableStyleId>
              </a:tblPr>
              <a:tblGrid>
                <a:gridCol w="6936432">
                  <a:extLst>
                    <a:ext uri="{9D8B030D-6E8A-4147-A177-3AD203B41FA5}">
                      <a16:colId xmlns:a16="http://schemas.microsoft.com/office/drawing/2014/main" val="777332441"/>
                    </a:ext>
                  </a:extLst>
                </a:gridCol>
                <a:gridCol w="1306488">
                  <a:extLst>
                    <a:ext uri="{9D8B030D-6E8A-4147-A177-3AD203B41FA5}">
                      <a16:colId xmlns:a16="http://schemas.microsoft.com/office/drawing/2014/main" val="1409285277"/>
                    </a:ext>
                  </a:extLst>
                </a:gridCol>
              </a:tblGrid>
              <a:tr h="310545">
                <a:tc>
                  <a:txBody>
                    <a:bodyPr/>
                    <a:lstStyle/>
                    <a:p>
                      <a:r>
                        <a:rPr kumimoji="1" lang="ja-JP" altLang="en-US" dirty="0">
                          <a:latin typeface="Meiryo UI" panose="020B0604030504040204" pitchFamily="50" charset="-128"/>
                          <a:ea typeface="Meiryo UI" panose="020B0604030504040204" pitchFamily="50" charset="-128"/>
                        </a:rPr>
                        <a:t>資料づくり編</a:t>
                      </a:r>
                    </a:p>
                  </a:txBody>
                  <a:tcPr/>
                </a:tc>
                <a:tc>
                  <a:txBody>
                    <a:bodyPr/>
                    <a:lstStyle/>
                    <a:p>
                      <a:pPr algn="ctr"/>
                      <a:r>
                        <a:rPr kumimoji="1" lang="ja-JP" altLang="en-US" dirty="0">
                          <a:latin typeface="Meiryo UI" panose="020B0604030504040204" pitchFamily="50" charset="-128"/>
                          <a:ea typeface="Meiryo UI" panose="020B0604030504040204" pitchFamily="50" charset="-128"/>
                        </a:rPr>
                        <a:t>チェック欄</a:t>
                      </a:r>
                    </a:p>
                  </a:txBody>
                  <a:tcPr/>
                </a:tc>
                <a:extLst>
                  <a:ext uri="{0D108BD9-81ED-4DB2-BD59-A6C34878D82A}">
                    <a16:rowId xmlns:a16="http://schemas.microsoft.com/office/drawing/2014/main" val="750644274"/>
                  </a:ext>
                </a:extLst>
              </a:tr>
              <a:tr h="370840">
                <a:tc>
                  <a:txBody>
                    <a:bodyPr/>
                    <a:lstStyle/>
                    <a:p>
                      <a:r>
                        <a:rPr kumimoji="1" lang="en-US" altLang="ja-JP" dirty="0" smtClean="0">
                          <a:latin typeface="Meiryo UI" panose="020B0604030504040204" pitchFamily="50" charset="-128"/>
                          <a:ea typeface="Meiryo UI" panose="020B0604030504040204" pitchFamily="50" charset="-128"/>
                        </a:rPr>
                        <a:t>1.</a:t>
                      </a:r>
                      <a:r>
                        <a:rPr kumimoji="1" lang="ja-JP" altLang="en-US" dirty="0" smtClean="0">
                          <a:latin typeface="Meiryo UI" panose="020B0604030504040204" pitchFamily="50" charset="-128"/>
                          <a:ea typeface="Meiryo UI" panose="020B0604030504040204" pitchFamily="50" charset="-128"/>
                        </a:rPr>
                        <a:t> 資料の前にメモを作成する</a:t>
                      </a:r>
                      <a:endParaRPr kumimoji="1" lang="ja-JP" altLang="en-US" dirty="0">
                        <a:latin typeface="Meiryo UI" panose="020B0604030504040204" pitchFamily="50" charset="-128"/>
                        <a:ea typeface="Meiryo UI" panose="020B0604030504040204" pitchFamily="50" charset="-128"/>
                      </a:endParaRPr>
                    </a:p>
                  </a:txBody>
                  <a:tcPr/>
                </a:tc>
                <a:tc>
                  <a:txBody>
                    <a:bodyPr/>
                    <a:lstStyle/>
                    <a:p>
                      <a:endParaRPr kumimoji="1" lang="ja-JP" altLang="en-US" dirty="0"/>
                    </a:p>
                  </a:txBody>
                  <a:tcPr/>
                </a:tc>
                <a:extLst>
                  <a:ext uri="{0D108BD9-81ED-4DB2-BD59-A6C34878D82A}">
                    <a16:rowId xmlns:a16="http://schemas.microsoft.com/office/drawing/2014/main" val="2127076643"/>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smtClean="0">
                          <a:latin typeface="Meiryo UI" panose="020B0604030504040204" pitchFamily="50" charset="-128"/>
                          <a:ea typeface="Meiryo UI" panose="020B0604030504040204" pitchFamily="50" charset="-128"/>
                        </a:rPr>
                        <a:t>2.</a:t>
                      </a:r>
                      <a:r>
                        <a:rPr kumimoji="1" lang="ja-JP" altLang="en-US" dirty="0" smtClean="0">
                          <a:latin typeface="Meiryo UI" panose="020B0604030504040204" pitchFamily="50" charset="-128"/>
                          <a:ea typeface="Meiryo UI" panose="020B0604030504040204" pitchFamily="50" charset="-128"/>
                        </a:rPr>
                        <a:t> テーマ（目的）を</a:t>
                      </a:r>
                      <a:r>
                        <a:rPr kumimoji="1" lang="en-US" altLang="ja-JP" dirty="0" smtClean="0">
                          <a:latin typeface="Meiryo UI" panose="020B0604030504040204" pitchFamily="50" charset="-128"/>
                          <a:ea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rPr>
                        <a:t>１つ</a:t>
                      </a:r>
                      <a:r>
                        <a:rPr kumimoji="1" lang="en-US" altLang="ja-JP" dirty="0" smtClean="0">
                          <a:latin typeface="Meiryo UI" panose="020B0604030504040204" pitchFamily="50" charset="-128"/>
                          <a:ea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rPr>
                        <a:t>に決める  </a:t>
                      </a:r>
                      <a:r>
                        <a:rPr kumimoji="1" lang="en-US" altLang="ja-JP" dirty="0" smtClean="0">
                          <a:latin typeface="Meiryo UI" panose="020B0604030504040204" pitchFamily="50" charset="-128"/>
                          <a:ea typeface="Meiryo UI" panose="020B0604030504040204" pitchFamily="50" charset="-128"/>
                        </a:rPr>
                        <a:t>Why</a:t>
                      </a:r>
                      <a:endParaRPr kumimoji="1" lang="ja-JP" altLang="en-US" dirty="0" smtClean="0">
                        <a:latin typeface="Meiryo UI" panose="020B0604030504040204" pitchFamily="50" charset="-128"/>
                        <a:ea typeface="Meiryo UI" panose="020B0604030504040204" pitchFamily="50" charset="-128"/>
                      </a:endParaRPr>
                    </a:p>
                  </a:txBody>
                  <a:tcPr/>
                </a:tc>
                <a:tc>
                  <a:txBody>
                    <a:bodyPr/>
                    <a:lstStyle/>
                    <a:p>
                      <a:endParaRPr kumimoji="1" lang="ja-JP" altLang="en-US"/>
                    </a:p>
                  </a:txBody>
                  <a:tcPr/>
                </a:tc>
                <a:extLst>
                  <a:ext uri="{0D108BD9-81ED-4DB2-BD59-A6C34878D82A}">
                    <a16:rowId xmlns:a16="http://schemas.microsoft.com/office/drawing/2014/main" val="4021626735"/>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smtClean="0">
                          <a:latin typeface="Meiryo UI" panose="020B0604030504040204" pitchFamily="50" charset="-128"/>
                          <a:ea typeface="Meiryo UI" panose="020B0604030504040204" pitchFamily="50" charset="-128"/>
                        </a:rPr>
                        <a:t>3. </a:t>
                      </a:r>
                      <a:r>
                        <a:rPr kumimoji="1" lang="ja-JP" altLang="en-US" dirty="0" smtClean="0">
                          <a:latin typeface="Meiryo UI" panose="020B0604030504040204" pitchFamily="50" charset="-128"/>
                          <a:ea typeface="Meiryo UI" panose="020B0604030504040204" pitchFamily="50" charset="-128"/>
                        </a:rPr>
                        <a:t>「誰がやるプレゼンか」を確認  </a:t>
                      </a:r>
                      <a:r>
                        <a:rPr kumimoji="1" lang="en-US" altLang="ja-JP" dirty="0" smtClean="0">
                          <a:latin typeface="Meiryo UI" panose="020B0604030504040204" pitchFamily="50" charset="-128"/>
                          <a:ea typeface="Meiryo UI" panose="020B0604030504040204" pitchFamily="50" charset="-128"/>
                        </a:rPr>
                        <a:t>Who</a:t>
                      </a:r>
                      <a:endParaRPr kumimoji="1" lang="ja-JP" altLang="en-US" dirty="0" smtClean="0">
                        <a:latin typeface="Meiryo UI" panose="020B0604030504040204" pitchFamily="50" charset="-128"/>
                        <a:ea typeface="Meiryo UI" panose="020B0604030504040204" pitchFamily="50" charset="-128"/>
                      </a:endParaRPr>
                    </a:p>
                  </a:txBody>
                  <a:tcPr/>
                </a:tc>
                <a:tc>
                  <a:txBody>
                    <a:bodyPr/>
                    <a:lstStyle/>
                    <a:p>
                      <a:endParaRPr kumimoji="1" lang="ja-JP" altLang="en-US"/>
                    </a:p>
                  </a:txBody>
                  <a:tcPr/>
                </a:tc>
                <a:extLst>
                  <a:ext uri="{0D108BD9-81ED-4DB2-BD59-A6C34878D82A}">
                    <a16:rowId xmlns:a16="http://schemas.microsoft.com/office/drawing/2014/main" val="4102465152"/>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smtClean="0">
                          <a:latin typeface="Meiryo UI" panose="020B0604030504040204" pitchFamily="50" charset="-128"/>
                          <a:ea typeface="Meiryo UI" panose="020B0604030504040204" pitchFamily="50" charset="-128"/>
                        </a:rPr>
                        <a:t>4.</a:t>
                      </a:r>
                      <a:r>
                        <a:rPr kumimoji="1" lang="ja-JP" altLang="en-US" dirty="0" smtClean="0">
                          <a:latin typeface="Meiryo UI" panose="020B0604030504040204" pitchFamily="50" charset="-128"/>
                          <a:ea typeface="Meiryo UI" panose="020B0604030504040204" pitchFamily="50" charset="-128"/>
                        </a:rPr>
                        <a:t> 「誰のためにやるプレゼンか」「その人のメリット」を確認 </a:t>
                      </a:r>
                      <a:r>
                        <a:rPr kumimoji="1" lang="en-US" altLang="ja-JP" dirty="0" smtClean="0">
                          <a:latin typeface="Meiryo UI" panose="020B0604030504040204" pitchFamily="50" charset="-128"/>
                          <a:ea typeface="Meiryo UI" panose="020B0604030504040204" pitchFamily="50" charset="-128"/>
                        </a:rPr>
                        <a:t>For Whom</a:t>
                      </a:r>
                    </a:p>
                  </a:txBody>
                  <a:tcPr/>
                </a:tc>
                <a:tc>
                  <a:txBody>
                    <a:bodyPr/>
                    <a:lstStyle/>
                    <a:p>
                      <a:endParaRPr kumimoji="1" lang="ja-JP" altLang="en-US"/>
                    </a:p>
                  </a:txBody>
                  <a:tcPr/>
                </a:tc>
                <a:extLst>
                  <a:ext uri="{0D108BD9-81ED-4DB2-BD59-A6C34878D82A}">
                    <a16:rowId xmlns:a16="http://schemas.microsoft.com/office/drawing/2014/main" val="811778364"/>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smtClean="0">
                          <a:latin typeface="Meiryo UI" panose="020B0604030504040204" pitchFamily="50" charset="-128"/>
                          <a:ea typeface="Meiryo UI" panose="020B0604030504040204" pitchFamily="50" charset="-128"/>
                        </a:rPr>
                        <a:t>5. </a:t>
                      </a:r>
                      <a:r>
                        <a:rPr kumimoji="1" lang="ja-JP" altLang="en-US" dirty="0" smtClean="0">
                          <a:latin typeface="Meiryo UI" panose="020B0604030504040204" pitchFamily="50" charset="-128"/>
                          <a:ea typeface="Meiryo UI" panose="020B0604030504040204" pitchFamily="50" charset="-128"/>
                        </a:rPr>
                        <a:t>「いつ」やるか </a:t>
                      </a:r>
                      <a:r>
                        <a:rPr kumimoji="1" lang="en-US" altLang="ja-JP" dirty="0" smtClean="0">
                          <a:latin typeface="Meiryo UI" panose="020B0604030504040204" pitchFamily="50" charset="-128"/>
                          <a:ea typeface="Meiryo UI" panose="020B0604030504040204" pitchFamily="50" charset="-128"/>
                        </a:rPr>
                        <a:t>When</a:t>
                      </a:r>
                      <a:r>
                        <a:rPr kumimoji="1" lang="ja-JP" altLang="en-US" dirty="0" err="1" smtClean="0">
                          <a:latin typeface="Meiryo UI" panose="020B0604030504040204" pitchFamily="50" charset="-128"/>
                          <a:ea typeface="Meiryo UI" panose="020B0604030504040204" pitchFamily="50" charset="-128"/>
                        </a:rPr>
                        <a:t>、</a:t>
                      </a:r>
                      <a:r>
                        <a:rPr kumimoji="1" lang="ja-JP" altLang="en-US" dirty="0" smtClean="0">
                          <a:latin typeface="Meiryo UI" panose="020B0604030504040204" pitchFamily="50" charset="-128"/>
                          <a:ea typeface="Meiryo UI" panose="020B0604030504040204" pitchFamily="50" charset="-128"/>
                        </a:rPr>
                        <a:t>「何分やるか」 </a:t>
                      </a:r>
                      <a:r>
                        <a:rPr kumimoji="1" lang="en-US" altLang="ja-JP" dirty="0" smtClean="0">
                          <a:latin typeface="Meiryo UI" panose="020B0604030504040204" pitchFamily="50" charset="-128"/>
                          <a:ea typeface="Meiryo UI" panose="020B0604030504040204" pitchFamily="50" charset="-128"/>
                        </a:rPr>
                        <a:t>How long </a:t>
                      </a:r>
                      <a:r>
                        <a:rPr kumimoji="1" lang="ja-JP" altLang="en-US" dirty="0" smtClean="0">
                          <a:latin typeface="Meiryo UI" panose="020B0604030504040204" pitchFamily="50" charset="-128"/>
                          <a:ea typeface="Meiryo UI" panose="020B0604030504040204" pitchFamily="50" charset="-128"/>
                        </a:rPr>
                        <a:t>を確認</a:t>
                      </a:r>
                    </a:p>
                  </a:txBody>
                  <a:tcPr/>
                </a:tc>
                <a:tc>
                  <a:txBody>
                    <a:bodyPr/>
                    <a:lstStyle/>
                    <a:p>
                      <a:endParaRPr kumimoji="1" lang="ja-JP" altLang="en-US"/>
                    </a:p>
                  </a:txBody>
                  <a:tcPr/>
                </a:tc>
                <a:extLst>
                  <a:ext uri="{0D108BD9-81ED-4DB2-BD59-A6C34878D82A}">
                    <a16:rowId xmlns:a16="http://schemas.microsoft.com/office/drawing/2014/main" val="122934998"/>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smtClean="0">
                          <a:latin typeface="Meiryo UI" panose="020B0604030504040204" pitchFamily="50" charset="-128"/>
                          <a:ea typeface="Meiryo UI" panose="020B0604030504040204" pitchFamily="50" charset="-128"/>
                        </a:rPr>
                        <a:t>6.</a:t>
                      </a:r>
                      <a:r>
                        <a:rPr kumimoji="1" lang="ja-JP" altLang="en-US" dirty="0" smtClean="0">
                          <a:latin typeface="Meiryo UI" panose="020B0604030504040204" pitchFamily="50" charset="-128"/>
                          <a:ea typeface="Meiryo UI" panose="020B0604030504040204" pitchFamily="50" charset="-128"/>
                        </a:rPr>
                        <a:t> 「どこで」やるか　</a:t>
                      </a:r>
                      <a:r>
                        <a:rPr kumimoji="1" lang="en-US" altLang="ja-JP" dirty="0" smtClean="0">
                          <a:latin typeface="Meiryo UI" panose="020B0604030504040204" pitchFamily="50" charset="-128"/>
                          <a:ea typeface="Meiryo UI" panose="020B0604030504040204" pitchFamily="50" charset="-128"/>
                        </a:rPr>
                        <a:t>Where </a:t>
                      </a:r>
                      <a:r>
                        <a:rPr kumimoji="1" lang="ja-JP" altLang="en-US" dirty="0" smtClean="0">
                          <a:latin typeface="Meiryo UI" panose="020B0604030504040204" pitchFamily="50" charset="-128"/>
                          <a:ea typeface="Meiryo UI" panose="020B0604030504040204" pitchFamily="50" charset="-128"/>
                        </a:rPr>
                        <a:t>を確認</a:t>
                      </a:r>
                      <a:endParaRPr kumimoji="1" lang="en-US" altLang="ja-JP" dirty="0" smtClean="0">
                        <a:latin typeface="Meiryo UI" panose="020B0604030504040204" pitchFamily="50" charset="-128"/>
                        <a:ea typeface="Meiryo UI" panose="020B0604030504040204" pitchFamily="50" charset="-128"/>
                      </a:endParaRPr>
                    </a:p>
                  </a:txBody>
                  <a:tcPr/>
                </a:tc>
                <a:tc>
                  <a:txBody>
                    <a:bodyPr/>
                    <a:lstStyle/>
                    <a:p>
                      <a:endParaRPr kumimoji="1" lang="ja-JP" altLang="en-US" dirty="0"/>
                    </a:p>
                  </a:txBody>
                  <a:tcPr/>
                </a:tc>
                <a:extLst>
                  <a:ext uri="{0D108BD9-81ED-4DB2-BD59-A6C34878D82A}">
                    <a16:rowId xmlns:a16="http://schemas.microsoft.com/office/drawing/2014/main" val="1942345233"/>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smtClean="0">
                          <a:latin typeface="Meiryo UI" panose="020B0604030504040204" pitchFamily="50" charset="-128"/>
                          <a:ea typeface="Meiryo UI" panose="020B0604030504040204" pitchFamily="50" charset="-128"/>
                        </a:rPr>
                        <a:t>7. </a:t>
                      </a:r>
                      <a:r>
                        <a:rPr kumimoji="1" lang="ja-JP" altLang="en-US" dirty="0" smtClean="0">
                          <a:latin typeface="Meiryo UI" panose="020B0604030504040204" pitchFamily="50" charset="-128"/>
                          <a:ea typeface="Meiryo UI" panose="020B0604030504040204" pitchFamily="50" charset="-128"/>
                        </a:rPr>
                        <a:t>「どうやって」やるか </a:t>
                      </a:r>
                      <a:r>
                        <a:rPr kumimoji="1" lang="en-US" altLang="ja-JP" dirty="0" smtClean="0">
                          <a:latin typeface="Meiryo UI" panose="020B0604030504040204" pitchFamily="50" charset="-128"/>
                          <a:ea typeface="Meiryo UI" panose="020B0604030504040204" pitchFamily="50" charset="-128"/>
                        </a:rPr>
                        <a:t>How </a:t>
                      </a:r>
                      <a:r>
                        <a:rPr kumimoji="1" lang="ja-JP" altLang="en-US" dirty="0" smtClean="0">
                          <a:latin typeface="Meiryo UI" panose="020B0604030504040204" pitchFamily="50" charset="-128"/>
                          <a:ea typeface="Meiryo UI" panose="020B0604030504040204" pitchFamily="50" charset="-128"/>
                        </a:rPr>
                        <a:t>を確認</a:t>
                      </a:r>
                      <a:endParaRPr kumimoji="1" lang="en-US" altLang="ja-JP" dirty="0" smtClean="0">
                        <a:latin typeface="Meiryo UI" panose="020B0604030504040204" pitchFamily="50" charset="-128"/>
                        <a:ea typeface="Meiryo UI" panose="020B0604030504040204" pitchFamily="50" charset="-128"/>
                      </a:endParaRPr>
                    </a:p>
                  </a:txBody>
                  <a:tcPr/>
                </a:tc>
                <a:tc>
                  <a:txBody>
                    <a:bodyPr/>
                    <a:lstStyle/>
                    <a:p>
                      <a:endParaRPr kumimoji="1" lang="ja-JP" altLang="en-US" dirty="0"/>
                    </a:p>
                  </a:txBody>
                  <a:tcPr/>
                </a:tc>
                <a:extLst>
                  <a:ext uri="{0D108BD9-81ED-4DB2-BD59-A6C34878D82A}">
                    <a16:rowId xmlns:a16="http://schemas.microsoft.com/office/drawing/2014/main" val="10007"/>
                  </a:ext>
                </a:extLst>
              </a:tr>
            </a:tbl>
          </a:graphicData>
        </a:graphic>
      </p:graphicFrame>
      <p:graphicFrame>
        <p:nvGraphicFramePr>
          <p:cNvPr id="6" name="表 5">
            <a:extLst>
              <a:ext uri="{FF2B5EF4-FFF2-40B4-BE49-F238E27FC236}">
                <a16:creationId xmlns:a16="http://schemas.microsoft.com/office/drawing/2014/main" id="{88599955-ACA0-4976-8835-5A1D5D18FA90}"/>
              </a:ext>
            </a:extLst>
          </p:cNvPr>
          <p:cNvGraphicFramePr>
            <a:graphicFrameLocks noGrp="1"/>
          </p:cNvGraphicFramePr>
          <p:nvPr>
            <p:extLst>
              <p:ext uri="{D42A27DB-BD31-4B8C-83A1-F6EECF244321}">
                <p14:modId xmlns:p14="http://schemas.microsoft.com/office/powerpoint/2010/main" val="2110222240"/>
              </p:ext>
            </p:extLst>
          </p:nvPr>
        </p:nvGraphicFramePr>
        <p:xfrm>
          <a:off x="437008" y="3701325"/>
          <a:ext cx="8242920" cy="2225040"/>
        </p:xfrm>
        <a:graphic>
          <a:graphicData uri="http://schemas.openxmlformats.org/drawingml/2006/table">
            <a:tbl>
              <a:tblPr firstRow="1" bandRow="1">
                <a:tableStyleId>{93296810-A885-4BE3-A3E7-6D5BEEA58F35}</a:tableStyleId>
              </a:tblPr>
              <a:tblGrid>
                <a:gridCol w="6936432">
                  <a:extLst>
                    <a:ext uri="{9D8B030D-6E8A-4147-A177-3AD203B41FA5}">
                      <a16:colId xmlns:a16="http://schemas.microsoft.com/office/drawing/2014/main" val="777332441"/>
                    </a:ext>
                  </a:extLst>
                </a:gridCol>
                <a:gridCol w="1306488">
                  <a:extLst>
                    <a:ext uri="{9D8B030D-6E8A-4147-A177-3AD203B41FA5}">
                      <a16:colId xmlns:a16="http://schemas.microsoft.com/office/drawing/2014/main" val="1409285277"/>
                    </a:ext>
                  </a:extLst>
                </a:gridCol>
              </a:tblGrid>
              <a:tr h="370840">
                <a:tc>
                  <a:txBody>
                    <a:bodyPr/>
                    <a:lstStyle/>
                    <a:p>
                      <a:r>
                        <a:rPr kumimoji="1" lang="ja-JP" altLang="en-US" dirty="0">
                          <a:latin typeface="Meiryo UI" panose="020B0604030504040204" pitchFamily="50" charset="-128"/>
                          <a:ea typeface="Meiryo UI" panose="020B0604030504040204" pitchFamily="50" charset="-128"/>
                        </a:rPr>
                        <a:t>発表準備編</a:t>
                      </a:r>
                    </a:p>
                  </a:txBody>
                  <a:tcPr/>
                </a:tc>
                <a:tc>
                  <a:txBody>
                    <a:bodyPr/>
                    <a:lstStyle/>
                    <a:p>
                      <a:pPr algn="ctr"/>
                      <a:r>
                        <a:rPr kumimoji="1" lang="ja-JP" altLang="en-US" dirty="0">
                          <a:latin typeface="Meiryo UI" panose="020B0604030504040204" pitchFamily="50" charset="-128"/>
                          <a:ea typeface="Meiryo UI" panose="020B0604030504040204" pitchFamily="50" charset="-128"/>
                        </a:rPr>
                        <a:t>チェック欄</a:t>
                      </a:r>
                    </a:p>
                  </a:txBody>
                  <a:tcPr/>
                </a:tc>
                <a:extLst>
                  <a:ext uri="{0D108BD9-81ED-4DB2-BD59-A6C34878D82A}">
                    <a16:rowId xmlns:a16="http://schemas.microsoft.com/office/drawing/2014/main" val="750644274"/>
                  </a:ext>
                </a:extLst>
              </a:tr>
              <a:tr h="370840">
                <a:tc>
                  <a:txBody>
                    <a:bodyPr/>
                    <a:lstStyle/>
                    <a:p>
                      <a:r>
                        <a:rPr kumimoji="1" lang="en-US" altLang="ja-JP" dirty="0">
                          <a:latin typeface="Meiryo UI" panose="020B0604030504040204" pitchFamily="50" charset="-128"/>
                          <a:ea typeface="Meiryo UI" panose="020B0604030504040204" pitchFamily="50" charset="-128"/>
                        </a:rPr>
                        <a:t>1.</a:t>
                      </a:r>
                      <a:r>
                        <a:rPr kumimoji="1" lang="ja-JP" altLang="en-US" dirty="0">
                          <a:latin typeface="Meiryo UI" panose="020B0604030504040204" pitchFamily="50" charset="-128"/>
                          <a:ea typeface="Meiryo UI" panose="020B0604030504040204" pitchFamily="50" charset="-128"/>
                        </a:rPr>
                        <a:t> 自分が発表する状況に合わせた「いいプレゼン」のイメージを探す</a:t>
                      </a:r>
                    </a:p>
                  </a:txBody>
                  <a:tcPr/>
                </a:tc>
                <a:tc>
                  <a:txBody>
                    <a:bodyPr/>
                    <a:lstStyle/>
                    <a:p>
                      <a:endParaRPr kumimoji="1" lang="ja-JP" altLang="en-US" dirty="0"/>
                    </a:p>
                  </a:txBody>
                  <a:tcPr/>
                </a:tc>
                <a:extLst>
                  <a:ext uri="{0D108BD9-81ED-4DB2-BD59-A6C34878D82A}">
                    <a16:rowId xmlns:a16="http://schemas.microsoft.com/office/drawing/2014/main" val="2127076643"/>
                  </a:ext>
                </a:extLst>
              </a:tr>
              <a:tr h="370840">
                <a:tc>
                  <a:txBody>
                    <a:bodyPr/>
                    <a:lstStyle/>
                    <a:p>
                      <a:r>
                        <a:rPr kumimoji="1" lang="en-US" altLang="ja-JP" dirty="0">
                          <a:latin typeface="Meiryo UI" panose="020B0604030504040204" pitchFamily="50" charset="-128"/>
                          <a:ea typeface="Meiryo UI" panose="020B0604030504040204" pitchFamily="50" charset="-128"/>
                        </a:rPr>
                        <a:t>2. </a:t>
                      </a:r>
                      <a:r>
                        <a:rPr kumimoji="1" lang="ja-JP" altLang="en-US" dirty="0">
                          <a:latin typeface="Meiryo UI" panose="020B0604030504040204" pitchFamily="50" charset="-128"/>
                          <a:ea typeface="Meiryo UI" panose="020B0604030504040204" pitchFamily="50" charset="-128"/>
                        </a:rPr>
                        <a:t>他人に聞いてもらってフィードバックしてもらう</a:t>
                      </a:r>
                    </a:p>
                  </a:txBody>
                  <a:tcPr/>
                </a:tc>
                <a:tc>
                  <a:txBody>
                    <a:bodyPr/>
                    <a:lstStyle/>
                    <a:p>
                      <a:endParaRPr kumimoji="1" lang="ja-JP" altLang="en-US"/>
                    </a:p>
                  </a:txBody>
                  <a:tcPr/>
                </a:tc>
                <a:extLst>
                  <a:ext uri="{0D108BD9-81ED-4DB2-BD59-A6C34878D82A}">
                    <a16:rowId xmlns:a16="http://schemas.microsoft.com/office/drawing/2014/main" val="4021626735"/>
                  </a:ext>
                </a:extLst>
              </a:tr>
              <a:tr h="370840">
                <a:tc>
                  <a:txBody>
                    <a:bodyPr/>
                    <a:lstStyle/>
                    <a:p>
                      <a:r>
                        <a:rPr kumimoji="1" lang="en-US" altLang="ja-JP" dirty="0">
                          <a:latin typeface="Meiryo UI" panose="020B0604030504040204" pitchFamily="50" charset="-128"/>
                          <a:ea typeface="Meiryo UI" panose="020B0604030504040204" pitchFamily="50" charset="-128"/>
                        </a:rPr>
                        <a:t>3.</a:t>
                      </a:r>
                      <a:r>
                        <a:rPr kumimoji="1" lang="ja-JP" altLang="en-US" dirty="0">
                          <a:latin typeface="Meiryo UI" panose="020B0604030504040204" pitchFamily="50" charset="-128"/>
                          <a:ea typeface="Meiryo UI" panose="020B0604030504040204" pitchFamily="50" charset="-128"/>
                        </a:rPr>
                        <a:t> 「時間ぴったり」に終わるように計って練習する</a:t>
                      </a:r>
                      <a:endParaRPr kumimoji="1" lang="en-US" altLang="ja-JP" dirty="0">
                        <a:latin typeface="Meiryo UI" panose="020B0604030504040204" pitchFamily="50" charset="-128"/>
                        <a:ea typeface="Meiryo UI" panose="020B0604030504040204" pitchFamily="50" charset="-128"/>
                      </a:endParaRPr>
                    </a:p>
                  </a:txBody>
                  <a:tcPr/>
                </a:tc>
                <a:tc>
                  <a:txBody>
                    <a:bodyPr/>
                    <a:lstStyle/>
                    <a:p>
                      <a:endParaRPr kumimoji="1" lang="ja-JP" altLang="en-US"/>
                    </a:p>
                  </a:txBody>
                  <a:tcPr/>
                </a:tc>
                <a:extLst>
                  <a:ext uri="{0D108BD9-81ED-4DB2-BD59-A6C34878D82A}">
                    <a16:rowId xmlns:a16="http://schemas.microsoft.com/office/drawing/2014/main" val="4102465152"/>
                  </a:ext>
                </a:extLst>
              </a:tr>
              <a:tr h="370840">
                <a:tc>
                  <a:txBody>
                    <a:bodyPr/>
                    <a:lstStyle/>
                    <a:p>
                      <a:r>
                        <a:rPr kumimoji="1" lang="en-US" altLang="ja-JP" dirty="0">
                          <a:latin typeface="Meiryo UI" panose="020B0604030504040204" pitchFamily="50" charset="-128"/>
                          <a:ea typeface="Meiryo UI" panose="020B0604030504040204" pitchFamily="50" charset="-128"/>
                        </a:rPr>
                        <a:t>4. </a:t>
                      </a:r>
                      <a:r>
                        <a:rPr kumimoji="1" lang="ja-JP" altLang="en-US" dirty="0">
                          <a:latin typeface="Meiryo UI" panose="020B0604030504040204" pitchFamily="50" charset="-128"/>
                          <a:ea typeface="Meiryo UI" panose="020B0604030504040204" pitchFamily="50" charset="-128"/>
                        </a:rPr>
                        <a:t>（必要に応じて）ツール導入（質疑・コメント）を検討する</a:t>
                      </a:r>
                    </a:p>
                  </a:txBody>
                  <a:tcPr/>
                </a:tc>
                <a:tc>
                  <a:txBody>
                    <a:bodyPr/>
                    <a:lstStyle/>
                    <a:p>
                      <a:endParaRPr kumimoji="1" lang="ja-JP" altLang="en-US"/>
                    </a:p>
                  </a:txBody>
                  <a:tcPr/>
                </a:tc>
                <a:extLst>
                  <a:ext uri="{0D108BD9-81ED-4DB2-BD59-A6C34878D82A}">
                    <a16:rowId xmlns:a16="http://schemas.microsoft.com/office/drawing/2014/main" val="811778364"/>
                  </a:ext>
                </a:extLst>
              </a:tr>
              <a:tr h="370840">
                <a:tc>
                  <a:txBody>
                    <a:bodyPr/>
                    <a:lstStyle/>
                    <a:p>
                      <a:r>
                        <a:rPr kumimoji="1" lang="en-US" altLang="ja-JP" dirty="0">
                          <a:latin typeface="Meiryo UI" panose="020B0604030504040204" pitchFamily="50" charset="-128"/>
                          <a:ea typeface="Meiryo UI" panose="020B0604030504040204" pitchFamily="50" charset="-128"/>
                        </a:rPr>
                        <a:t>5.</a:t>
                      </a:r>
                      <a:r>
                        <a:rPr kumimoji="1" lang="ja-JP" altLang="en-US" dirty="0">
                          <a:latin typeface="Meiryo UI" panose="020B0604030504040204" pitchFamily="50" charset="-128"/>
                          <a:ea typeface="Meiryo UI" panose="020B0604030504040204" pitchFamily="50" charset="-128"/>
                        </a:rPr>
                        <a:t> 会場の下見をし、準備をする</a:t>
                      </a:r>
                      <a:endParaRPr kumimoji="1" lang="en-US" altLang="ja-JP" dirty="0">
                        <a:latin typeface="Meiryo UI" panose="020B0604030504040204" pitchFamily="50" charset="-128"/>
                        <a:ea typeface="Meiryo UI" panose="020B0604030504040204" pitchFamily="50" charset="-128"/>
                      </a:endParaRPr>
                    </a:p>
                  </a:txBody>
                  <a:tcPr/>
                </a:tc>
                <a:tc>
                  <a:txBody>
                    <a:bodyPr/>
                    <a:lstStyle/>
                    <a:p>
                      <a:endParaRPr kumimoji="1" lang="ja-JP" altLang="en-US" dirty="0"/>
                    </a:p>
                  </a:txBody>
                  <a:tcPr/>
                </a:tc>
                <a:extLst>
                  <a:ext uri="{0D108BD9-81ED-4DB2-BD59-A6C34878D82A}">
                    <a16:rowId xmlns:a16="http://schemas.microsoft.com/office/drawing/2014/main" val="122934998"/>
                  </a:ext>
                </a:extLst>
              </a:tr>
            </a:tbl>
          </a:graphicData>
        </a:graphic>
      </p:graphicFrame>
      <p:graphicFrame>
        <p:nvGraphicFramePr>
          <p:cNvPr id="7" name="表 6">
            <a:extLst>
              <a:ext uri="{FF2B5EF4-FFF2-40B4-BE49-F238E27FC236}">
                <a16:creationId xmlns:a16="http://schemas.microsoft.com/office/drawing/2014/main" id="{32A614AB-735E-497F-82EC-546812A25F77}"/>
              </a:ext>
            </a:extLst>
          </p:cNvPr>
          <p:cNvGraphicFramePr>
            <a:graphicFrameLocks noGrp="1"/>
          </p:cNvGraphicFramePr>
          <p:nvPr>
            <p:extLst>
              <p:ext uri="{D42A27DB-BD31-4B8C-83A1-F6EECF244321}">
                <p14:modId xmlns:p14="http://schemas.microsoft.com/office/powerpoint/2010/main" val="3773052022"/>
              </p:ext>
            </p:extLst>
          </p:nvPr>
        </p:nvGraphicFramePr>
        <p:xfrm>
          <a:off x="443880" y="5982667"/>
          <a:ext cx="8242920" cy="736600"/>
        </p:xfrm>
        <a:graphic>
          <a:graphicData uri="http://schemas.openxmlformats.org/drawingml/2006/table">
            <a:tbl>
              <a:tblPr firstRow="1" bandRow="1">
                <a:tableStyleId>{00A15C55-8517-42AA-B614-E9B94910E393}</a:tableStyleId>
              </a:tblPr>
              <a:tblGrid>
                <a:gridCol w="6936432">
                  <a:extLst>
                    <a:ext uri="{9D8B030D-6E8A-4147-A177-3AD203B41FA5}">
                      <a16:colId xmlns:a16="http://schemas.microsoft.com/office/drawing/2014/main" val="777332441"/>
                    </a:ext>
                  </a:extLst>
                </a:gridCol>
                <a:gridCol w="1306488">
                  <a:extLst>
                    <a:ext uri="{9D8B030D-6E8A-4147-A177-3AD203B41FA5}">
                      <a16:colId xmlns:a16="http://schemas.microsoft.com/office/drawing/2014/main" val="1409285277"/>
                    </a:ext>
                  </a:extLst>
                </a:gridCol>
              </a:tblGrid>
              <a:tr h="307216">
                <a:tc>
                  <a:txBody>
                    <a:bodyPr/>
                    <a:lstStyle/>
                    <a:p>
                      <a:r>
                        <a:rPr kumimoji="1" lang="ja-JP" altLang="en-US" dirty="0">
                          <a:latin typeface="Meiryo UI" panose="020B0604030504040204" pitchFamily="50" charset="-128"/>
                          <a:ea typeface="Meiryo UI" panose="020B0604030504040204" pitchFamily="50" charset="-128"/>
                        </a:rPr>
                        <a:t>発表後</a:t>
                      </a:r>
                    </a:p>
                  </a:txBody>
                  <a:tcPr/>
                </a:tc>
                <a:tc>
                  <a:txBody>
                    <a:bodyPr/>
                    <a:lstStyle/>
                    <a:p>
                      <a:pPr algn="ctr"/>
                      <a:r>
                        <a:rPr kumimoji="1" lang="ja-JP" altLang="en-US" dirty="0">
                          <a:latin typeface="Meiryo UI" panose="020B0604030504040204" pitchFamily="50" charset="-128"/>
                          <a:ea typeface="Meiryo UI" panose="020B0604030504040204" pitchFamily="50" charset="-128"/>
                        </a:rPr>
                        <a:t>チェック欄</a:t>
                      </a:r>
                    </a:p>
                  </a:txBody>
                  <a:tcPr/>
                </a:tc>
                <a:extLst>
                  <a:ext uri="{0D108BD9-81ED-4DB2-BD59-A6C34878D82A}">
                    <a16:rowId xmlns:a16="http://schemas.microsoft.com/office/drawing/2014/main" val="750644274"/>
                  </a:ext>
                </a:extLst>
              </a:tr>
              <a:tr h="370840">
                <a:tc>
                  <a:txBody>
                    <a:bodyPr/>
                    <a:lstStyle/>
                    <a:p>
                      <a:r>
                        <a:rPr kumimoji="1" lang="en-US" altLang="ja-JP" dirty="0">
                          <a:latin typeface="Meiryo UI" panose="020B0604030504040204" pitchFamily="50" charset="-128"/>
                          <a:ea typeface="Meiryo UI" panose="020B0604030504040204" pitchFamily="50" charset="-128"/>
                        </a:rPr>
                        <a:t>1.</a:t>
                      </a:r>
                      <a:r>
                        <a:rPr kumimoji="1" lang="ja-JP" altLang="en-US" dirty="0">
                          <a:latin typeface="Meiryo UI" panose="020B0604030504040204" pitchFamily="50" charset="-128"/>
                          <a:ea typeface="Meiryo UI" panose="020B0604030504040204" pitchFamily="50" charset="-128"/>
                        </a:rPr>
                        <a:t> 振り返って次に活かす</a:t>
                      </a:r>
                    </a:p>
                  </a:txBody>
                  <a:tcPr/>
                </a:tc>
                <a:tc>
                  <a:txBody>
                    <a:bodyPr/>
                    <a:lstStyle/>
                    <a:p>
                      <a:endParaRPr kumimoji="1" lang="ja-JP" altLang="en-US" dirty="0"/>
                    </a:p>
                  </a:txBody>
                  <a:tcPr/>
                </a:tc>
                <a:extLst>
                  <a:ext uri="{0D108BD9-81ED-4DB2-BD59-A6C34878D82A}">
                    <a16:rowId xmlns:a16="http://schemas.microsoft.com/office/drawing/2014/main" val="2127076643"/>
                  </a:ext>
                </a:extLst>
              </a:tr>
            </a:tbl>
          </a:graphicData>
        </a:graphic>
      </p:graphicFrame>
    </p:spTree>
    <p:extLst>
      <p:ext uri="{BB962C8B-B14F-4D97-AF65-F5344CB8AC3E}">
        <p14:creationId xmlns:p14="http://schemas.microsoft.com/office/powerpoint/2010/main" val="234242448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42" name="スライド番号プレースホルダー 4">
            <a:extLst>
              <a:ext uri="{FF2B5EF4-FFF2-40B4-BE49-F238E27FC236}">
                <a16:creationId xmlns:a16="http://schemas.microsoft.com/office/drawing/2014/main" id="{A12DB294-1089-4C32-8391-51C3F4280111}"/>
              </a:ext>
            </a:extLst>
          </p:cNvPr>
          <p:cNvSpPr>
            <a:spLocks noGrp="1" noChangeArrowheads="1"/>
          </p:cNvSpPr>
          <p:nvPr>
            <p:ph type="sldNum" sz="quarter" idx="12"/>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ea typeface="ＭＳ Ｐゴシック" panose="020B0600070205080204" pitchFamily="50" charset="-128"/>
              </a:defRPr>
            </a:lvl1pPr>
            <a:lvl2pPr marL="742950" indent="-285750">
              <a:defRPr>
                <a:solidFill>
                  <a:schemeClr val="tx1"/>
                </a:solidFill>
                <a:latin typeface="Arial" panose="020B0604020202020204" pitchFamily="34" charset="0"/>
                <a:ea typeface="ＭＳ Ｐゴシック" panose="020B0600070205080204" pitchFamily="50" charset="-128"/>
              </a:defRPr>
            </a:lvl2pPr>
            <a:lvl3pPr marL="1143000" indent="-228600">
              <a:defRPr>
                <a:solidFill>
                  <a:schemeClr val="tx1"/>
                </a:solidFill>
                <a:latin typeface="Arial" panose="020B0604020202020204" pitchFamily="34" charset="0"/>
                <a:ea typeface="ＭＳ Ｐゴシック" panose="020B0600070205080204" pitchFamily="50" charset="-128"/>
              </a:defRPr>
            </a:lvl3pPr>
            <a:lvl4pPr marL="1600200" indent="-228600">
              <a:defRPr>
                <a:solidFill>
                  <a:schemeClr val="tx1"/>
                </a:solidFill>
                <a:latin typeface="Arial" panose="020B0604020202020204" pitchFamily="34" charset="0"/>
                <a:ea typeface="ＭＳ Ｐゴシック" panose="020B0600070205080204" pitchFamily="50" charset="-128"/>
              </a:defRPr>
            </a:lvl4pPr>
            <a:lvl5pPr marL="2057400" indent="-228600">
              <a:defRPr>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9pPr>
          </a:lstStyle>
          <a:p>
            <a:fld id="{0D47D46D-E374-4B57-848F-F0602AF55FBD}" type="slidenum">
              <a:rPr lang="ja-JP" altLang="ja-JP" smtClean="0"/>
              <a:pPr/>
              <a:t>8</a:t>
            </a:fld>
            <a:endParaRPr lang="ja-JP" altLang="ja-JP"/>
          </a:p>
        </p:txBody>
      </p:sp>
      <p:sp>
        <p:nvSpPr>
          <p:cNvPr id="7"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908720"/>
            <a:ext cx="7704832" cy="523220"/>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en-US" altLang="ja-JP" sz="2800" i="1" dirty="0">
                <a:latin typeface="Meiryo UI" panose="020B0604030504040204" pitchFamily="50" charset="-128"/>
                <a:ea typeface="Meiryo UI" panose="020B0604030504040204" pitchFamily="50" charset="-128"/>
              </a:rPr>
              <a:t>03</a:t>
            </a:r>
            <a:r>
              <a:rPr lang="ja-JP" altLang="en-US" sz="2800" dirty="0">
                <a:latin typeface="Meiryo UI" panose="020B0604030504040204" pitchFamily="50" charset="-128"/>
                <a:ea typeface="Meiryo UI" panose="020B0604030504040204" pitchFamily="50" charset="-128"/>
              </a:rPr>
              <a:t> ｜プレゼンのやり方説明</a:t>
            </a:r>
            <a:endParaRPr lang="en-US" altLang="ja-JP" sz="2800" dirty="0">
              <a:latin typeface="Meiryo UI" panose="020B0604030504040204" pitchFamily="50" charset="-128"/>
              <a:ea typeface="Meiryo UI" panose="020B0604030504040204" pitchFamily="50" charset="-128"/>
            </a:endParaRPr>
          </a:p>
        </p:txBody>
      </p:sp>
      <p:sp>
        <p:nvSpPr>
          <p:cNvPr id="24"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1988840"/>
            <a:ext cx="7113292" cy="1292662"/>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kumimoji="1" lang="ja-JP" altLang="en-US" dirty="0" smtClean="0">
                <a:latin typeface="Meiryo UI" panose="020B0604030504040204" pitchFamily="50" charset="-128"/>
                <a:ea typeface="Meiryo UI" panose="020B0604030504040204" pitchFamily="50" charset="-128"/>
              </a:rPr>
              <a:t>●</a:t>
            </a:r>
            <a:r>
              <a:rPr kumimoji="1" lang="ja-JP" altLang="en-US" sz="2400" dirty="0" smtClean="0">
                <a:latin typeface="Meiryo UI" panose="020B0604030504040204" pitchFamily="50" charset="-128"/>
                <a:ea typeface="Meiryo UI" panose="020B0604030504040204" pitchFamily="50" charset="-128"/>
              </a:rPr>
              <a:t> </a:t>
            </a:r>
            <a:r>
              <a:rPr kumimoji="1" lang="ja-JP" altLang="en-US" sz="2600" dirty="0" smtClean="0">
                <a:latin typeface="Meiryo UI" panose="020B0604030504040204" pitchFamily="50" charset="-128"/>
                <a:ea typeface="Meiryo UI" panose="020B0604030504040204" pitchFamily="50" charset="-128"/>
              </a:rPr>
              <a:t>時間計測</a:t>
            </a:r>
            <a:endParaRPr kumimoji="1" lang="en-US" altLang="ja-JP" sz="2600" dirty="0" smtClean="0">
              <a:latin typeface="Meiryo UI" panose="020B0604030504040204" pitchFamily="50" charset="-128"/>
              <a:ea typeface="Meiryo UI" panose="020B0604030504040204" pitchFamily="50" charset="-128"/>
            </a:endParaRPr>
          </a:p>
          <a:p>
            <a:pPr>
              <a:spcBef>
                <a:spcPct val="0"/>
              </a:spcBef>
              <a:buFontTx/>
              <a:buNone/>
              <a:defRPr/>
            </a:pPr>
            <a:endParaRPr kumimoji="1" lang="en-US" altLang="ja-JP" sz="1400" dirty="0" smtClean="0">
              <a:latin typeface="Meiryo UI" panose="020B0604030504040204" pitchFamily="50" charset="-128"/>
              <a:ea typeface="Meiryo UI" panose="020B0604030504040204" pitchFamily="50" charset="-128"/>
            </a:endParaRPr>
          </a:p>
          <a:p>
            <a:pPr>
              <a:spcBef>
                <a:spcPct val="0"/>
              </a:spcBef>
              <a:buNone/>
              <a:defRPr/>
            </a:pPr>
            <a:r>
              <a:rPr kumimoji="1" lang="ja-JP" altLang="en-US" dirty="0" smtClean="0">
                <a:latin typeface="Meiryo UI" panose="020B0604030504040204" pitchFamily="50" charset="-128"/>
                <a:ea typeface="Meiryo UI" panose="020B0604030504040204" pitchFamily="50" charset="-128"/>
              </a:rPr>
              <a:t>●</a:t>
            </a:r>
            <a:r>
              <a:rPr kumimoji="1" lang="ja-JP" altLang="en-US" sz="2400" dirty="0" smtClean="0">
                <a:latin typeface="Meiryo UI" panose="020B0604030504040204" pitchFamily="50" charset="-128"/>
                <a:ea typeface="Meiryo UI" panose="020B0604030504040204" pitchFamily="50" charset="-128"/>
              </a:rPr>
              <a:t> </a:t>
            </a:r>
            <a:r>
              <a:rPr kumimoji="1" lang="ja-JP" altLang="en-US" sz="2600" dirty="0" smtClean="0">
                <a:latin typeface="Meiryo UI" panose="020B0604030504040204" pitchFamily="50" charset="-128"/>
                <a:ea typeface="Meiryo UI" panose="020B0604030504040204" pitchFamily="50" charset="-128"/>
              </a:rPr>
              <a:t>評価コメントの書き方</a:t>
            </a:r>
            <a:r>
              <a:rPr kumimoji="1" lang="ja-JP" altLang="en-US" sz="1400" dirty="0" smtClean="0">
                <a:latin typeface="Meiryo UI" panose="020B0604030504040204" pitchFamily="50" charset="-128"/>
                <a:ea typeface="Meiryo UI" panose="020B0604030504040204" pitchFamily="50" charset="-128"/>
              </a:rPr>
              <a:t>　</a:t>
            </a:r>
            <a:r>
              <a:rPr kumimoji="1" lang="ja-JP" altLang="en-US" sz="1800" dirty="0" smtClean="0">
                <a:latin typeface="Meiryo UI" panose="020B0604030504040204" pitchFamily="50" charset="-128"/>
                <a:ea typeface="Meiryo UI" panose="020B0604030504040204" pitchFamily="50" charset="-128"/>
              </a:rPr>
              <a:t>などなど</a:t>
            </a:r>
            <a:endParaRPr kumimoji="1" lang="en-US" altLang="ja-JP" dirty="0" smtClea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910158416"/>
      </p:ext>
    </p:extLst>
  </p:cSld>
  <p:clrMapOvr>
    <a:masterClrMapping/>
  </p:clrMapOvr>
  <p:transition spd="med">
    <p:fade/>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42" name="スライド番号プレースホルダー 4">
            <a:extLst>
              <a:ext uri="{FF2B5EF4-FFF2-40B4-BE49-F238E27FC236}">
                <a16:creationId xmlns:a16="http://schemas.microsoft.com/office/drawing/2014/main" id="{A12DB294-1089-4C32-8391-51C3F4280111}"/>
              </a:ext>
            </a:extLst>
          </p:cNvPr>
          <p:cNvSpPr>
            <a:spLocks noGrp="1" noChangeArrowheads="1"/>
          </p:cNvSpPr>
          <p:nvPr>
            <p:ph type="sldNum" sz="quarter" idx="12"/>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ea typeface="ＭＳ Ｐゴシック" panose="020B0600070205080204" pitchFamily="50" charset="-128"/>
              </a:defRPr>
            </a:lvl1pPr>
            <a:lvl2pPr marL="742950" indent="-285750">
              <a:defRPr>
                <a:solidFill>
                  <a:schemeClr val="tx1"/>
                </a:solidFill>
                <a:latin typeface="Arial" panose="020B0604020202020204" pitchFamily="34" charset="0"/>
                <a:ea typeface="ＭＳ Ｐゴシック" panose="020B0600070205080204" pitchFamily="50" charset="-128"/>
              </a:defRPr>
            </a:lvl2pPr>
            <a:lvl3pPr marL="1143000" indent="-228600">
              <a:defRPr>
                <a:solidFill>
                  <a:schemeClr val="tx1"/>
                </a:solidFill>
                <a:latin typeface="Arial" panose="020B0604020202020204" pitchFamily="34" charset="0"/>
                <a:ea typeface="ＭＳ Ｐゴシック" panose="020B0600070205080204" pitchFamily="50" charset="-128"/>
              </a:defRPr>
            </a:lvl3pPr>
            <a:lvl4pPr marL="1600200" indent="-228600">
              <a:defRPr>
                <a:solidFill>
                  <a:schemeClr val="tx1"/>
                </a:solidFill>
                <a:latin typeface="Arial" panose="020B0604020202020204" pitchFamily="34" charset="0"/>
                <a:ea typeface="ＭＳ Ｐゴシック" panose="020B0600070205080204" pitchFamily="50" charset="-128"/>
              </a:defRPr>
            </a:lvl4pPr>
            <a:lvl5pPr marL="2057400" indent="-228600">
              <a:defRPr>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a:solidFill>
                  <a:schemeClr val="tx1"/>
                </a:solidFill>
                <a:latin typeface="Arial" panose="020B0604020202020204" pitchFamily="34" charset="0"/>
                <a:ea typeface="ＭＳ Ｐゴシック" panose="020B0600070205080204" pitchFamily="50" charset="-128"/>
              </a:defRPr>
            </a:lvl9pPr>
          </a:lstStyle>
          <a:p>
            <a:fld id="{0D47D46D-E374-4B57-848F-F0602AF55FBD}" type="slidenum">
              <a:rPr lang="ja-JP" altLang="ja-JP" smtClean="0"/>
              <a:pPr/>
              <a:t>9</a:t>
            </a:fld>
            <a:endParaRPr lang="ja-JP" altLang="ja-JP"/>
          </a:p>
        </p:txBody>
      </p:sp>
      <p:sp>
        <p:nvSpPr>
          <p:cNvPr id="7"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908720"/>
            <a:ext cx="7704832" cy="523220"/>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ja-JP" altLang="en-US" sz="2800" dirty="0" smtClean="0">
                <a:latin typeface="Meiryo UI" panose="020B0604030504040204" pitchFamily="50" charset="-128"/>
                <a:ea typeface="Meiryo UI" panose="020B0604030504040204" pitchFamily="50" charset="-128"/>
              </a:rPr>
              <a:t>評価コメントの書き方</a:t>
            </a:r>
            <a:endParaRPr lang="en-US" altLang="ja-JP" sz="2800" dirty="0" smtClean="0">
              <a:latin typeface="Meiryo UI" panose="020B0604030504040204" pitchFamily="50" charset="-128"/>
              <a:ea typeface="Meiryo UI" panose="020B0604030504040204" pitchFamily="50" charset="-128"/>
            </a:endParaRPr>
          </a:p>
        </p:txBody>
      </p:sp>
      <p:grpSp>
        <p:nvGrpSpPr>
          <p:cNvPr id="3" name="グループ化 2"/>
          <p:cNvGrpSpPr/>
          <p:nvPr/>
        </p:nvGrpSpPr>
        <p:grpSpPr>
          <a:xfrm>
            <a:off x="920774" y="1916832"/>
            <a:ext cx="3075161" cy="1512168"/>
            <a:chOff x="920774" y="1628800"/>
            <a:chExt cx="3075161" cy="1512168"/>
          </a:xfrm>
        </p:grpSpPr>
        <p:sp>
          <p:nvSpPr>
            <p:cNvPr id="5" name="メモ 4">
              <a:extLst>
                <a:ext uri="{FF2B5EF4-FFF2-40B4-BE49-F238E27FC236}">
                  <a16:creationId xmlns:a16="http://schemas.microsoft.com/office/drawing/2014/main" id="{50E16442-D34F-14B4-5121-6BF184329511}"/>
                </a:ext>
              </a:extLst>
            </p:cNvPr>
            <p:cNvSpPr>
              <a:spLocks/>
            </p:cNvSpPr>
            <p:nvPr/>
          </p:nvSpPr>
          <p:spPr>
            <a:xfrm>
              <a:off x="920774" y="1628800"/>
              <a:ext cx="3075161" cy="1512168"/>
            </a:xfrm>
            <a:prstGeom prst="foldedCorner">
              <a:avLst/>
            </a:prstGeom>
            <a:solidFill>
              <a:srgbClr val="92D050"/>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smtClean="0">
                  <a:solidFill>
                    <a:schemeClr val="tx1"/>
                  </a:solidFill>
                  <a:latin typeface="MS UI Gothic" panose="020B0600070205080204" pitchFamily="50" charset="-128"/>
                  <a:ea typeface="MS UI Gothic" panose="020B0600070205080204" pitchFamily="50" charset="-128"/>
                </a:rPr>
                <a:t>よかったです。</a:t>
              </a:r>
              <a:endParaRPr kumimoji="1" lang="en-US" altLang="ja-JP" sz="2400" dirty="0">
                <a:solidFill>
                  <a:schemeClr val="tx1"/>
                </a:solidFill>
                <a:latin typeface="MS UI Gothic" panose="020B0600070205080204" pitchFamily="50" charset="-128"/>
                <a:ea typeface="MS UI Gothic" panose="020B0600070205080204" pitchFamily="50" charset="-128"/>
              </a:endParaRPr>
            </a:p>
          </p:txBody>
        </p:sp>
        <p:sp>
          <p:nvSpPr>
            <p:cNvPr id="2" name="テキスト ボックス 1"/>
            <p:cNvSpPr txBox="1"/>
            <p:nvPr/>
          </p:nvSpPr>
          <p:spPr>
            <a:xfrm>
              <a:off x="3054129" y="2668270"/>
              <a:ext cx="792088" cy="369332"/>
            </a:xfrm>
            <a:prstGeom prst="rect">
              <a:avLst/>
            </a:prstGeom>
            <a:noFill/>
          </p:spPr>
          <p:txBody>
            <a:bodyPr wrap="square" rtlCol="0">
              <a:spAutoFit/>
            </a:bodyPr>
            <a:lstStyle/>
            <a:p>
              <a:r>
                <a:rPr kumimoji="1" lang="ja-JP" altLang="en-US" dirty="0" smtClean="0"/>
                <a:t>堀谷</a:t>
              </a:r>
              <a:endParaRPr kumimoji="1" lang="ja-JP" altLang="en-US" dirty="0"/>
            </a:p>
          </p:txBody>
        </p:sp>
      </p:grpSp>
      <p:grpSp>
        <p:nvGrpSpPr>
          <p:cNvPr id="4" name="グループ化 3"/>
          <p:cNvGrpSpPr/>
          <p:nvPr/>
        </p:nvGrpSpPr>
        <p:grpSpPr>
          <a:xfrm>
            <a:off x="4767508" y="1916832"/>
            <a:ext cx="3075161" cy="1512168"/>
            <a:chOff x="920773" y="3212976"/>
            <a:chExt cx="3075161" cy="1512168"/>
          </a:xfrm>
        </p:grpSpPr>
        <p:sp>
          <p:nvSpPr>
            <p:cNvPr id="8" name="メモ 7">
              <a:extLst>
                <a:ext uri="{FF2B5EF4-FFF2-40B4-BE49-F238E27FC236}">
                  <a16:creationId xmlns:a16="http://schemas.microsoft.com/office/drawing/2014/main" id="{BB04F782-9754-F624-A959-625DCD23FB4B}"/>
                </a:ext>
              </a:extLst>
            </p:cNvPr>
            <p:cNvSpPr>
              <a:spLocks/>
            </p:cNvSpPr>
            <p:nvPr/>
          </p:nvSpPr>
          <p:spPr>
            <a:xfrm>
              <a:off x="920773" y="3212976"/>
              <a:ext cx="3075161" cy="1512168"/>
            </a:xfrm>
            <a:prstGeom prst="foldedCorner">
              <a:avLst/>
            </a:prstGeom>
            <a:solidFill>
              <a:srgbClr val="FF99CC"/>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smtClean="0">
                  <a:solidFill>
                    <a:schemeClr val="tx1"/>
                  </a:solidFill>
                  <a:latin typeface="MS UI Gothic" panose="020B0600070205080204" pitchFamily="50" charset="-128"/>
                  <a:ea typeface="MS UI Gothic" panose="020B0600070205080204" pitchFamily="50" charset="-128"/>
                </a:rPr>
                <a:t>あまりよくなかったです。</a:t>
              </a:r>
              <a:endParaRPr kumimoji="1" lang="ja-JP" altLang="en-US" sz="2400" dirty="0">
                <a:solidFill>
                  <a:schemeClr val="tx1"/>
                </a:solidFill>
                <a:latin typeface="MS UI Gothic" panose="020B0600070205080204" pitchFamily="50" charset="-128"/>
                <a:ea typeface="MS UI Gothic" panose="020B0600070205080204" pitchFamily="50" charset="-128"/>
              </a:endParaRPr>
            </a:p>
          </p:txBody>
        </p:sp>
        <p:sp>
          <p:nvSpPr>
            <p:cNvPr id="10" name="テキスト ボックス 9"/>
            <p:cNvSpPr txBox="1"/>
            <p:nvPr/>
          </p:nvSpPr>
          <p:spPr>
            <a:xfrm>
              <a:off x="3029521" y="4252446"/>
              <a:ext cx="792088" cy="369332"/>
            </a:xfrm>
            <a:prstGeom prst="rect">
              <a:avLst/>
            </a:prstGeom>
            <a:noFill/>
          </p:spPr>
          <p:txBody>
            <a:bodyPr wrap="square" rtlCol="0">
              <a:spAutoFit/>
            </a:bodyPr>
            <a:lstStyle/>
            <a:p>
              <a:r>
                <a:rPr kumimoji="1" lang="ja-JP" altLang="en-US" dirty="0" smtClean="0"/>
                <a:t>堀谷</a:t>
              </a:r>
              <a:endParaRPr kumimoji="1" lang="ja-JP" altLang="en-US" dirty="0"/>
            </a:p>
          </p:txBody>
        </p:sp>
      </p:grpSp>
      <p:grpSp>
        <p:nvGrpSpPr>
          <p:cNvPr id="9" name="グループ化 8"/>
          <p:cNvGrpSpPr/>
          <p:nvPr/>
        </p:nvGrpSpPr>
        <p:grpSpPr>
          <a:xfrm>
            <a:off x="915092" y="3933056"/>
            <a:ext cx="3075161" cy="1512168"/>
            <a:chOff x="920772" y="4797152"/>
            <a:chExt cx="3075161" cy="1512168"/>
          </a:xfrm>
          <a:solidFill>
            <a:srgbClr val="00B0F0"/>
          </a:solidFill>
        </p:grpSpPr>
        <p:sp>
          <p:nvSpPr>
            <p:cNvPr id="6" name="メモ 5">
              <a:extLst>
                <a:ext uri="{FF2B5EF4-FFF2-40B4-BE49-F238E27FC236}">
                  <a16:creationId xmlns:a16="http://schemas.microsoft.com/office/drawing/2014/main" id="{D7895C40-BBE5-1611-9022-6FF7A9F9C1F0}"/>
                </a:ext>
              </a:extLst>
            </p:cNvPr>
            <p:cNvSpPr>
              <a:spLocks/>
            </p:cNvSpPr>
            <p:nvPr/>
          </p:nvSpPr>
          <p:spPr>
            <a:xfrm>
              <a:off x="920772" y="4797152"/>
              <a:ext cx="3075161" cy="1512168"/>
            </a:xfrm>
            <a:prstGeom prst="foldedCorner">
              <a:avLst/>
            </a:prstGeom>
            <a:solidFill>
              <a:schemeClr val="accent1">
                <a:lumMod val="60000"/>
                <a:lumOff val="40000"/>
              </a:schemeClr>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sz="2000" dirty="0" smtClean="0">
                  <a:solidFill>
                    <a:schemeClr val="tx1"/>
                  </a:solidFill>
                  <a:latin typeface="MS UI Gothic" panose="020B0600070205080204" pitchFamily="50" charset="-128"/>
                  <a:ea typeface="MS UI Gothic" panose="020B0600070205080204" pitchFamily="50" charset="-128"/>
                </a:rPr>
                <a:t>声が聞きやすかったが、</a:t>
              </a:r>
              <a:endParaRPr kumimoji="1" lang="en-US" altLang="ja-JP" sz="2000" dirty="0" smtClean="0">
                <a:solidFill>
                  <a:schemeClr val="tx1"/>
                </a:solidFill>
                <a:latin typeface="MS UI Gothic" panose="020B0600070205080204" pitchFamily="50" charset="-128"/>
                <a:ea typeface="MS UI Gothic" panose="020B0600070205080204" pitchFamily="50" charset="-128"/>
              </a:endParaRPr>
            </a:p>
            <a:p>
              <a:pPr algn="ctr"/>
              <a:r>
                <a:rPr kumimoji="1" lang="ja-JP" altLang="en-US" sz="2000" dirty="0">
                  <a:solidFill>
                    <a:schemeClr val="tx1"/>
                  </a:solidFill>
                  <a:latin typeface="MS UI Gothic" panose="020B0600070205080204" pitchFamily="50" charset="-128"/>
                  <a:ea typeface="MS UI Gothic" panose="020B0600070205080204" pitchFamily="50" charset="-128"/>
                </a:rPr>
                <a:t>早口</a:t>
              </a:r>
              <a:r>
                <a:rPr kumimoji="1" lang="ja-JP" altLang="en-US" sz="2000" dirty="0" smtClean="0">
                  <a:solidFill>
                    <a:schemeClr val="tx1"/>
                  </a:solidFill>
                  <a:latin typeface="MS UI Gothic" panose="020B0600070205080204" pitchFamily="50" charset="-128"/>
                  <a:ea typeface="MS UI Gothic" panose="020B0600070205080204" pitchFamily="50" charset="-128"/>
                </a:rPr>
                <a:t>なところがあった。</a:t>
              </a:r>
              <a:endParaRPr kumimoji="1" lang="en-US" altLang="ja-JP" sz="2000" dirty="0" smtClean="0">
                <a:solidFill>
                  <a:schemeClr val="tx1"/>
                </a:solidFill>
                <a:latin typeface="MS UI Gothic" panose="020B0600070205080204" pitchFamily="50" charset="-128"/>
                <a:ea typeface="MS UI Gothic" panose="020B0600070205080204" pitchFamily="50" charset="-128"/>
              </a:endParaRPr>
            </a:p>
            <a:p>
              <a:pPr algn="ctr"/>
              <a:r>
                <a:rPr kumimoji="1" lang="ja-JP" altLang="en-US" sz="2000" dirty="0" smtClean="0">
                  <a:solidFill>
                    <a:schemeClr val="tx1"/>
                  </a:solidFill>
                  <a:latin typeface="MS UI Gothic" panose="020B0600070205080204" pitchFamily="50" charset="-128"/>
                  <a:ea typeface="MS UI Gothic" panose="020B0600070205080204" pitchFamily="50" charset="-128"/>
                </a:rPr>
                <a:t>（顔を上げてみる？）</a:t>
              </a:r>
              <a:endParaRPr kumimoji="1" lang="ja-JP" altLang="en-US" sz="2000" dirty="0">
                <a:solidFill>
                  <a:schemeClr val="tx1"/>
                </a:solidFill>
                <a:latin typeface="MS UI Gothic" panose="020B0600070205080204" pitchFamily="50" charset="-128"/>
                <a:ea typeface="MS UI Gothic" panose="020B0600070205080204" pitchFamily="50" charset="-128"/>
              </a:endParaRPr>
            </a:p>
          </p:txBody>
        </p:sp>
        <p:sp>
          <p:nvSpPr>
            <p:cNvPr id="11" name="テキスト ボックス 10"/>
            <p:cNvSpPr txBox="1"/>
            <p:nvPr/>
          </p:nvSpPr>
          <p:spPr>
            <a:xfrm>
              <a:off x="3053081" y="5939988"/>
              <a:ext cx="792088" cy="369332"/>
            </a:xfrm>
            <a:prstGeom prst="rect">
              <a:avLst/>
            </a:prstGeom>
            <a:noFill/>
          </p:spPr>
          <p:txBody>
            <a:bodyPr wrap="square" rtlCol="0">
              <a:spAutoFit/>
            </a:bodyPr>
            <a:lstStyle/>
            <a:p>
              <a:r>
                <a:rPr kumimoji="1" lang="ja-JP" altLang="en-US" dirty="0" smtClean="0"/>
                <a:t>堀谷</a:t>
              </a:r>
              <a:endParaRPr kumimoji="1" lang="ja-JP" altLang="en-US" dirty="0"/>
            </a:p>
          </p:txBody>
        </p:sp>
      </p:grpSp>
      <p:sp>
        <p:nvSpPr>
          <p:cNvPr id="14" name="メモ 13">
            <a:extLst>
              <a:ext uri="{FF2B5EF4-FFF2-40B4-BE49-F238E27FC236}">
                <a16:creationId xmlns:a16="http://schemas.microsoft.com/office/drawing/2014/main" id="{D7895C40-BBE5-1611-9022-6FF7A9F9C1F0}"/>
              </a:ext>
            </a:extLst>
          </p:cNvPr>
          <p:cNvSpPr>
            <a:spLocks/>
          </p:cNvSpPr>
          <p:nvPr/>
        </p:nvSpPr>
        <p:spPr>
          <a:xfrm>
            <a:off x="4767508" y="3933056"/>
            <a:ext cx="3075161" cy="1512168"/>
          </a:xfrm>
          <a:prstGeom prst="foldedCorner">
            <a:avLst/>
          </a:prstGeom>
          <a:solidFill>
            <a:srgbClr val="FFC000"/>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dirty="0" smtClean="0">
                <a:solidFill>
                  <a:schemeClr val="tx1"/>
                </a:solidFill>
                <a:latin typeface="MS UI Gothic" panose="020B0600070205080204" pitchFamily="50" charset="-128"/>
                <a:ea typeface="MS UI Gothic" panose="020B0600070205080204" pitchFamily="50" charset="-128"/>
              </a:rPr>
              <a:t>〇〇のスライドが見やすかった。</a:t>
            </a:r>
            <a:endParaRPr kumimoji="1" lang="en-US" altLang="ja-JP" dirty="0" smtClean="0">
              <a:solidFill>
                <a:schemeClr val="tx1"/>
              </a:solidFill>
              <a:latin typeface="MS UI Gothic" panose="020B0600070205080204" pitchFamily="50" charset="-128"/>
              <a:ea typeface="MS UI Gothic" panose="020B0600070205080204" pitchFamily="50" charset="-128"/>
            </a:endParaRPr>
          </a:p>
          <a:p>
            <a:r>
              <a:rPr kumimoji="1" lang="ja-JP" altLang="en-US" dirty="0" smtClean="0">
                <a:solidFill>
                  <a:schemeClr val="tx1"/>
                </a:solidFill>
                <a:latin typeface="MS UI Gothic" panose="020B0600070205080204" pitchFamily="50" charset="-128"/>
                <a:ea typeface="MS UI Gothic" panose="020B0600070205080204" pitchFamily="50" charset="-128"/>
              </a:rPr>
              <a:t>終始笑顔でよかった。</a:t>
            </a:r>
            <a:endParaRPr kumimoji="1" lang="en-US" altLang="ja-JP" dirty="0" smtClean="0">
              <a:solidFill>
                <a:schemeClr val="tx1"/>
              </a:solidFill>
              <a:latin typeface="MS UI Gothic" panose="020B0600070205080204" pitchFamily="50" charset="-128"/>
              <a:ea typeface="MS UI Gothic" panose="020B0600070205080204" pitchFamily="50" charset="-128"/>
            </a:endParaRPr>
          </a:p>
          <a:p>
            <a:r>
              <a:rPr kumimoji="1" lang="ja-JP" altLang="en-US" sz="1600" dirty="0" smtClean="0">
                <a:solidFill>
                  <a:schemeClr val="tx1"/>
                </a:solidFill>
                <a:latin typeface="MS UI Gothic" panose="020B0600070205080204" pitchFamily="50" charset="-128"/>
                <a:ea typeface="MS UI Gothic" panose="020B0600070205080204" pitchFamily="50" charset="-128"/>
              </a:rPr>
              <a:t>（</a:t>
            </a:r>
            <a:r>
              <a:rPr kumimoji="1" lang="en-US" altLang="ja-JP" sz="1600" dirty="0" smtClean="0">
                <a:solidFill>
                  <a:schemeClr val="tx1"/>
                </a:solidFill>
                <a:latin typeface="MS UI Gothic" panose="020B0600070205080204" pitchFamily="50" charset="-128"/>
                <a:ea typeface="MS UI Gothic" panose="020B0600070205080204" pitchFamily="50" charset="-128"/>
              </a:rPr>
              <a:t>××</a:t>
            </a:r>
            <a:r>
              <a:rPr kumimoji="1" lang="ja-JP" altLang="en-US" sz="1600" dirty="0" smtClean="0">
                <a:solidFill>
                  <a:schemeClr val="tx1"/>
                </a:solidFill>
                <a:latin typeface="MS UI Gothic" panose="020B0600070205080204" pitchFamily="50" charset="-128"/>
                <a:ea typeface="MS UI Gothic" panose="020B0600070205080204" pitchFamily="50" charset="-128"/>
              </a:rPr>
              <a:t>のスライドなくてもいいかも？）</a:t>
            </a:r>
            <a:endParaRPr kumimoji="1" lang="en-US" altLang="ja-JP" sz="1600" dirty="0" smtClean="0">
              <a:solidFill>
                <a:schemeClr val="tx1"/>
              </a:solidFill>
              <a:latin typeface="MS UI Gothic" panose="020B0600070205080204" pitchFamily="50" charset="-128"/>
              <a:ea typeface="MS UI Gothic" panose="020B0600070205080204" pitchFamily="50" charset="-128"/>
            </a:endParaRPr>
          </a:p>
        </p:txBody>
      </p:sp>
      <p:sp>
        <p:nvSpPr>
          <p:cNvPr id="21" name="テキスト ボックス 20"/>
          <p:cNvSpPr txBox="1"/>
          <p:nvPr/>
        </p:nvSpPr>
        <p:spPr>
          <a:xfrm>
            <a:off x="6876256" y="5075892"/>
            <a:ext cx="792088" cy="369332"/>
          </a:xfrm>
          <a:prstGeom prst="rect">
            <a:avLst/>
          </a:prstGeom>
          <a:noFill/>
        </p:spPr>
        <p:txBody>
          <a:bodyPr wrap="square" rtlCol="0">
            <a:spAutoFit/>
          </a:bodyPr>
          <a:lstStyle/>
          <a:p>
            <a:r>
              <a:rPr kumimoji="1" lang="ja-JP" altLang="en-US" dirty="0" smtClean="0"/>
              <a:t>堀谷</a:t>
            </a:r>
            <a:endParaRPr kumimoji="1" lang="ja-JP" altLang="en-US" dirty="0"/>
          </a:p>
        </p:txBody>
      </p:sp>
      <p:sp>
        <p:nvSpPr>
          <p:cNvPr id="12" name="乗算記号 11"/>
          <p:cNvSpPr>
            <a:spLocks noChangeAspect="1"/>
          </p:cNvSpPr>
          <p:nvPr/>
        </p:nvSpPr>
        <p:spPr bwMode="auto">
          <a:xfrm>
            <a:off x="1156672" y="1413064"/>
            <a:ext cx="2592000" cy="2592000"/>
          </a:xfrm>
          <a:prstGeom prst="mathMultiply">
            <a:avLst>
              <a:gd name="adj1" fmla="val 6182"/>
            </a:avLst>
          </a:prstGeom>
          <a:solidFill>
            <a:srgbClr val="FF0000"/>
          </a:solidFill>
          <a:ln w="9525" cap="flat" cmpd="sng" algn="ctr">
            <a:solidFill>
              <a:schemeClr val="tx1"/>
            </a:solid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 typeface="Arial" pitchFamily="34" charset="0"/>
              <a:buNone/>
              <a:tabLst/>
            </a:pPr>
            <a:endParaRPr kumimoji="0" lang="ja-JP" altLang="en-US" sz="1800" b="0" i="0" u="none" strike="noStrike" cap="none" normalizeH="0" baseline="0" smtClean="0">
              <a:ln>
                <a:noFill/>
              </a:ln>
              <a:solidFill>
                <a:schemeClr val="tx1"/>
              </a:solidFill>
              <a:effectLst/>
              <a:latin typeface="Arial" pitchFamily="34" charset="0"/>
              <a:ea typeface="ＭＳ Ｐゴシック" pitchFamily="50" charset="-128"/>
            </a:endParaRPr>
          </a:p>
        </p:txBody>
      </p:sp>
      <p:sp>
        <p:nvSpPr>
          <p:cNvPr id="17" name="乗算記号 16"/>
          <p:cNvSpPr>
            <a:spLocks noChangeAspect="1"/>
          </p:cNvSpPr>
          <p:nvPr/>
        </p:nvSpPr>
        <p:spPr bwMode="auto">
          <a:xfrm>
            <a:off x="5009088" y="1373250"/>
            <a:ext cx="2592000" cy="2592000"/>
          </a:xfrm>
          <a:prstGeom prst="mathMultiply">
            <a:avLst>
              <a:gd name="adj1" fmla="val 6182"/>
            </a:avLst>
          </a:prstGeom>
          <a:solidFill>
            <a:srgbClr val="FF0000"/>
          </a:solidFill>
          <a:ln w="9525" cap="flat" cmpd="sng" algn="ctr">
            <a:solidFill>
              <a:schemeClr val="tx1"/>
            </a:solid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 typeface="Arial" pitchFamily="34" charset="0"/>
              <a:buNone/>
              <a:tabLst/>
            </a:pPr>
            <a:endParaRPr kumimoji="0" lang="ja-JP" altLang="en-US" sz="1800" b="0" i="0" u="none" strike="noStrike" cap="none" normalizeH="0" baseline="0" smtClean="0">
              <a:ln>
                <a:noFill/>
              </a:ln>
              <a:solidFill>
                <a:schemeClr val="tx1"/>
              </a:solidFill>
              <a:effectLst/>
              <a:latin typeface="Arial" pitchFamily="34" charset="0"/>
              <a:ea typeface="ＭＳ Ｐゴシック" pitchFamily="50" charset="-128"/>
            </a:endParaRPr>
          </a:p>
        </p:txBody>
      </p:sp>
      <p:sp>
        <p:nvSpPr>
          <p:cNvPr id="13" name="テキスト ボックス 12"/>
          <p:cNvSpPr txBox="1"/>
          <p:nvPr/>
        </p:nvSpPr>
        <p:spPr>
          <a:xfrm>
            <a:off x="1005804" y="1999774"/>
            <a:ext cx="792088" cy="369332"/>
          </a:xfrm>
          <a:prstGeom prst="rect">
            <a:avLst/>
          </a:prstGeom>
          <a:noFill/>
        </p:spPr>
        <p:txBody>
          <a:bodyPr wrap="square" rtlCol="0">
            <a:spAutoFit/>
          </a:bodyPr>
          <a:lstStyle/>
          <a:p>
            <a:r>
              <a:rPr kumimoji="1" lang="en-US" altLang="ja-JP" dirty="0" smtClean="0">
                <a:latin typeface="+mj-ea"/>
                <a:ea typeface="+mj-ea"/>
              </a:rPr>
              <a:t>A</a:t>
            </a:r>
            <a:r>
              <a:rPr kumimoji="1" lang="ja-JP" altLang="en-US" dirty="0" smtClean="0">
                <a:latin typeface="+mj-ea"/>
                <a:ea typeface="+mj-ea"/>
              </a:rPr>
              <a:t>さん</a:t>
            </a:r>
            <a:endParaRPr kumimoji="1" lang="ja-JP" altLang="en-US" dirty="0">
              <a:latin typeface="+mj-ea"/>
              <a:ea typeface="+mj-ea"/>
            </a:endParaRPr>
          </a:p>
        </p:txBody>
      </p:sp>
      <p:sp>
        <p:nvSpPr>
          <p:cNvPr id="18" name="テキスト ボックス 17"/>
          <p:cNvSpPr txBox="1"/>
          <p:nvPr/>
        </p:nvSpPr>
        <p:spPr>
          <a:xfrm>
            <a:off x="4822260" y="1999774"/>
            <a:ext cx="792088" cy="369332"/>
          </a:xfrm>
          <a:prstGeom prst="rect">
            <a:avLst/>
          </a:prstGeom>
          <a:noFill/>
        </p:spPr>
        <p:txBody>
          <a:bodyPr wrap="square" rtlCol="0">
            <a:spAutoFit/>
          </a:bodyPr>
          <a:lstStyle/>
          <a:p>
            <a:r>
              <a:rPr kumimoji="1" lang="en-US" altLang="ja-JP" dirty="0">
                <a:latin typeface="+mj-ea"/>
                <a:ea typeface="+mj-ea"/>
              </a:rPr>
              <a:t>B</a:t>
            </a:r>
            <a:r>
              <a:rPr kumimoji="1" lang="ja-JP" altLang="en-US" dirty="0" smtClean="0">
                <a:latin typeface="+mj-ea"/>
                <a:ea typeface="+mj-ea"/>
              </a:rPr>
              <a:t>さん</a:t>
            </a:r>
            <a:endParaRPr kumimoji="1" lang="ja-JP" altLang="en-US" dirty="0">
              <a:latin typeface="+mj-ea"/>
              <a:ea typeface="+mj-ea"/>
            </a:endParaRPr>
          </a:p>
        </p:txBody>
      </p:sp>
      <p:sp>
        <p:nvSpPr>
          <p:cNvPr id="19" name="テキスト ボックス 18"/>
          <p:cNvSpPr txBox="1"/>
          <p:nvPr/>
        </p:nvSpPr>
        <p:spPr>
          <a:xfrm>
            <a:off x="1043608" y="3882534"/>
            <a:ext cx="792088" cy="338554"/>
          </a:xfrm>
          <a:prstGeom prst="rect">
            <a:avLst/>
          </a:prstGeom>
          <a:noFill/>
        </p:spPr>
        <p:txBody>
          <a:bodyPr wrap="square" rtlCol="0">
            <a:spAutoFit/>
          </a:bodyPr>
          <a:lstStyle/>
          <a:p>
            <a:r>
              <a:rPr kumimoji="1" lang="en-US" altLang="ja-JP" sz="1600" dirty="0" smtClean="0">
                <a:latin typeface="+mj-ea"/>
                <a:ea typeface="+mj-ea"/>
              </a:rPr>
              <a:t>C</a:t>
            </a:r>
            <a:r>
              <a:rPr kumimoji="1" lang="ja-JP" altLang="en-US" sz="1600" dirty="0" smtClean="0">
                <a:latin typeface="+mj-ea"/>
                <a:ea typeface="+mj-ea"/>
              </a:rPr>
              <a:t>さん</a:t>
            </a:r>
            <a:endParaRPr kumimoji="1" lang="ja-JP" altLang="en-US" sz="1600" dirty="0">
              <a:latin typeface="+mj-ea"/>
              <a:ea typeface="+mj-ea"/>
            </a:endParaRPr>
          </a:p>
        </p:txBody>
      </p:sp>
      <p:sp>
        <p:nvSpPr>
          <p:cNvPr id="20" name="テキスト ボックス 19"/>
          <p:cNvSpPr txBox="1"/>
          <p:nvPr/>
        </p:nvSpPr>
        <p:spPr>
          <a:xfrm>
            <a:off x="4860032" y="3933056"/>
            <a:ext cx="792088" cy="338554"/>
          </a:xfrm>
          <a:prstGeom prst="rect">
            <a:avLst/>
          </a:prstGeom>
          <a:noFill/>
        </p:spPr>
        <p:txBody>
          <a:bodyPr wrap="square" rtlCol="0">
            <a:spAutoFit/>
          </a:bodyPr>
          <a:lstStyle/>
          <a:p>
            <a:r>
              <a:rPr kumimoji="1" lang="en-US" altLang="ja-JP" sz="1600" dirty="0">
                <a:latin typeface="+mj-ea"/>
                <a:ea typeface="+mj-ea"/>
              </a:rPr>
              <a:t>D</a:t>
            </a:r>
            <a:r>
              <a:rPr kumimoji="1" lang="ja-JP" altLang="en-US" sz="1600" dirty="0" smtClean="0">
                <a:latin typeface="+mj-ea"/>
                <a:ea typeface="+mj-ea"/>
              </a:rPr>
              <a:t>さん</a:t>
            </a:r>
            <a:endParaRPr kumimoji="1" lang="ja-JP" altLang="en-US" sz="1600" dirty="0">
              <a:latin typeface="+mj-ea"/>
              <a:ea typeface="+mj-ea"/>
            </a:endParaRPr>
          </a:p>
        </p:txBody>
      </p:sp>
      <p:sp>
        <p:nvSpPr>
          <p:cNvPr id="22" name="テキスト ボックス 2">
            <a:extLst>
              <a:ext uri="{FF2B5EF4-FFF2-40B4-BE49-F238E27FC236}">
                <a16:creationId xmlns:a16="http://schemas.microsoft.com/office/drawing/2014/main" id="{501D48B0-5EDE-414D-ADB5-284E31C23787}"/>
              </a:ext>
            </a:extLst>
          </p:cNvPr>
          <p:cNvSpPr txBox="1">
            <a:spLocks noChangeArrowheads="1"/>
          </p:cNvSpPr>
          <p:nvPr/>
        </p:nvSpPr>
        <p:spPr bwMode="auto">
          <a:xfrm>
            <a:off x="915092" y="5888415"/>
            <a:ext cx="7704832" cy="523220"/>
          </a:xfrm>
          <a:prstGeom prst="rect">
            <a:avLst/>
          </a:prstGeom>
          <a:noFill/>
          <a:ln>
            <a:noFill/>
          </a:ln>
        </p:spPr>
        <p:txBody>
          <a:bodyPr wrap="square">
            <a:spAutoFit/>
          </a:bodyPr>
          <a:lstStyle>
            <a:lvl1pPr>
              <a:spcBef>
                <a:spcPct val="20000"/>
              </a:spcBef>
              <a:buChar char="•"/>
              <a:defRPr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defRPr/>
            </a:pPr>
            <a:r>
              <a:rPr lang="en-US" altLang="ja-JP" sz="2800" dirty="0" smtClean="0">
                <a:solidFill>
                  <a:srgbClr val="FF0000"/>
                </a:solidFill>
                <a:latin typeface="Meiryo UI" panose="020B0604030504040204" pitchFamily="50" charset="-128"/>
                <a:ea typeface="Meiryo UI" panose="020B0604030504040204" pitchFamily="50" charset="-128"/>
              </a:rPr>
              <a:t>※</a:t>
            </a:r>
            <a:r>
              <a:rPr lang="ja-JP" altLang="en-US" sz="2800" dirty="0" smtClean="0">
                <a:solidFill>
                  <a:srgbClr val="FF0000"/>
                </a:solidFill>
                <a:latin typeface="Meiryo UI" panose="020B0604030504040204" pitchFamily="50" charset="-128"/>
                <a:ea typeface="Meiryo UI" panose="020B0604030504040204" pitchFamily="50" charset="-128"/>
              </a:rPr>
              <a:t>忘れずに氏名を記載してください。</a:t>
            </a:r>
            <a:endParaRPr lang="en-US" altLang="ja-JP" sz="2800" dirty="0" smtClean="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087723374"/>
      </p:ext>
    </p:extLst>
  </p:cSld>
  <p:clrMapOvr>
    <a:masterClrMapping/>
  </p:clrMapOvr>
  <p:transition spd="med">
    <p:fade/>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12"/>
                                        </p:tgtEl>
                                        <p:attrNameLst>
                                          <p:attrName>style.visibility</p:attrName>
                                        </p:attrNameLst>
                                      </p:cBhvr>
                                      <p:to>
                                        <p:strVal val="visible"/>
                                      </p:to>
                                    </p:set>
                                    <p:animEffect transition="in" filter="fade">
                                      <p:cBhvr>
                                        <p:cTn id="7" dur="500"/>
                                        <p:tgtEl>
                                          <p:spTgt spid="12"/>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17"/>
                                        </p:tgtEl>
                                        <p:attrNameLst>
                                          <p:attrName>style.visibility</p:attrName>
                                        </p:attrNameLst>
                                      </p:cBhvr>
                                      <p:to>
                                        <p:strVal val="visible"/>
                                      </p:to>
                                    </p:set>
                                    <p:animEffect transition="in" filter="fade">
                                      <p:cBhvr>
                                        <p:cTn id="10" dur="500"/>
                                        <p:tgtEl>
                                          <p:spTgt spid="1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animBg="1"/>
      <p:bldP spid="17" grpId="0" animBg="1"/>
    </p:bldLst>
  </p:timing>
</p:sld>
</file>

<file path=ppt/theme/theme1.xml><?xml version="1.0" encoding="utf-8"?>
<a:theme xmlns:a="http://schemas.openxmlformats.org/drawingml/2006/main" name="標準デザイン">
  <a:themeElements>
    <a:clrScheme name="標準デザイン 13">
      <a:dk1>
        <a:srgbClr val="000000"/>
      </a:dk1>
      <a:lt1>
        <a:srgbClr val="FFFFFF"/>
      </a:lt1>
      <a:dk2>
        <a:srgbClr val="000000"/>
      </a:dk2>
      <a:lt2>
        <a:srgbClr val="808080"/>
      </a:lt2>
      <a:accent1>
        <a:srgbClr val="7DB6EF"/>
      </a:accent1>
      <a:accent2>
        <a:srgbClr val="C0504D"/>
      </a:accent2>
      <a:accent3>
        <a:srgbClr val="FFFFFF"/>
      </a:accent3>
      <a:accent4>
        <a:srgbClr val="000000"/>
      </a:accent4>
      <a:accent5>
        <a:srgbClr val="BFD7F6"/>
      </a:accent5>
      <a:accent6>
        <a:srgbClr val="AE4845"/>
      </a:accent6>
      <a:hlink>
        <a:srgbClr val="0066CC"/>
      </a:hlink>
      <a:folHlink>
        <a:srgbClr val="80008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 typeface="Arial" pitchFamily="34" charset="0"/>
          <a:buNone/>
          <a:tabLst/>
          <a:defRPr kumimoji="0" lang="ja-JP" altLang="ja-JP" sz="1800" b="0" i="0" u="none" strike="noStrike" cap="none" normalizeH="0" baseline="0" smtClean="0">
            <a:ln>
              <a:noFill/>
            </a:ln>
            <a:solidFill>
              <a:schemeClr val="tx1"/>
            </a:solidFill>
            <a:effectLst/>
            <a:latin typeface="Arial" pitchFamily="34" charset="0"/>
            <a:ea typeface="ＭＳ Ｐゴシック" pitchFamily="50"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 typeface="Arial" pitchFamily="34" charset="0"/>
          <a:buNone/>
          <a:tabLst/>
          <a:defRPr kumimoji="0" lang="ja-JP" altLang="ja-JP" sz="1800" b="0" i="0" u="none" strike="noStrike" cap="none" normalizeH="0" baseline="0" smtClean="0">
            <a:ln>
              <a:noFill/>
            </a:ln>
            <a:solidFill>
              <a:schemeClr val="tx1"/>
            </a:solidFill>
            <a:effectLst/>
            <a:latin typeface="Arial" pitchFamily="34" charset="0"/>
            <a:ea typeface="ＭＳ Ｐゴシック" pitchFamily="50" charset="-128"/>
          </a:defRPr>
        </a:defPPr>
      </a:lstStyle>
    </a:lnDef>
  </a:objectDefaults>
  <a:extraClrSchemeLst>
    <a:extraClrScheme>
      <a:clrScheme name="標準デザイン 1">
        <a:dk1>
          <a:srgbClr val="000000"/>
        </a:dk1>
        <a:lt1>
          <a:srgbClr val="F7F7FF"/>
        </a:lt1>
        <a:dk2>
          <a:srgbClr val="000000"/>
        </a:dk2>
        <a:lt2>
          <a:srgbClr val="808080"/>
        </a:lt2>
        <a:accent1>
          <a:srgbClr val="7DB6EF"/>
        </a:accent1>
        <a:accent2>
          <a:srgbClr val="C0504D"/>
        </a:accent2>
        <a:accent3>
          <a:srgbClr val="FAFAFF"/>
        </a:accent3>
        <a:accent4>
          <a:srgbClr val="000000"/>
        </a:accent4>
        <a:accent5>
          <a:srgbClr val="BFD7F6"/>
        </a:accent5>
        <a:accent6>
          <a:srgbClr val="AE4845"/>
        </a:accent6>
        <a:hlink>
          <a:srgbClr val="0066CC"/>
        </a:hlink>
        <a:folHlink>
          <a:srgbClr val="80008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標準デザイン 13">
        <a:dk1>
          <a:srgbClr val="000000"/>
        </a:dk1>
        <a:lt1>
          <a:srgbClr val="FFFFFF"/>
        </a:lt1>
        <a:dk2>
          <a:srgbClr val="000000"/>
        </a:dk2>
        <a:lt2>
          <a:srgbClr val="808080"/>
        </a:lt2>
        <a:accent1>
          <a:srgbClr val="7DB6EF"/>
        </a:accent1>
        <a:accent2>
          <a:srgbClr val="C0504D"/>
        </a:accent2>
        <a:accent3>
          <a:srgbClr val="FFFFFF"/>
        </a:accent3>
        <a:accent4>
          <a:srgbClr val="000000"/>
        </a:accent4>
        <a:accent5>
          <a:srgbClr val="BFD7F6"/>
        </a:accent5>
        <a:accent6>
          <a:srgbClr val="AE4845"/>
        </a:accent6>
        <a:hlink>
          <a:srgbClr val="0066CC"/>
        </a:hlink>
        <a:folHlink>
          <a:srgbClr val="80008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Pages>0</Pages>
  <Words>2110</Words>
  <Characters>0</Characters>
  <Application>Microsoft Office PowerPoint</Application>
  <DocSecurity>0</DocSecurity>
  <PresentationFormat>画面に合わせる (4:3)</PresentationFormat>
  <Lines>0</Lines>
  <Paragraphs>176</Paragraphs>
  <Slides>13</Slides>
  <Notes>13</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13</vt:i4>
      </vt:variant>
    </vt:vector>
  </HeadingPairs>
  <TitlesOfParts>
    <vt:vector size="21" baseType="lpstr">
      <vt:lpstr>BIZ UDPゴシック</vt:lpstr>
      <vt:lpstr>Meiryo UI</vt:lpstr>
      <vt:lpstr>ＭＳ Ｐゴシック</vt:lpstr>
      <vt:lpstr>MS UI Gothic</vt:lpstr>
      <vt:lpstr>游ゴシック</vt:lpstr>
      <vt:lpstr>Arial</vt:lpstr>
      <vt:lpstr>Wingdings</vt:lpstr>
      <vt:lpstr>標準デザイン</vt:lpstr>
      <vt:lpstr>PowerPoint プレゼンテーション</vt:lpstr>
      <vt:lpstr>プレゼンテーション入門② ～発表会～ </vt:lpstr>
      <vt:lpstr>PowerPoint プレゼンテーション</vt:lpstr>
      <vt:lpstr>PowerPoint プレゼンテーション</vt:lpstr>
      <vt:lpstr>PowerPoint プレゼンテーション</vt:lpstr>
      <vt:lpstr>PowerPoint プレゼンテーション</vt:lpstr>
      <vt:lpstr>プレゼン準備チェックシート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CharactersWithSpaces>0</CharactersWithSpaces>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2022-11-10T23:48:38Z</dcterms:created>
  <dcterms:modified xsi:type="dcterms:W3CDTF">2024-02-21T07:39:52Z</dcterms:modified>
</cp:coreProperties>
</file>

<file path=docProps/thumbnail.jpeg>
</file>