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8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5" autoAdjust="0"/>
    <p:restoredTop sz="94660"/>
  </p:normalViewPr>
  <p:slideViewPr>
    <p:cSldViewPr snapToGrid="0" showGuides="1">
      <p:cViewPr>
        <p:scale>
          <a:sx n="300" d="100"/>
          <a:sy n="300" d="100"/>
        </p:scale>
        <p:origin x="-3102" y="-9066"/>
      </p:cViewPr>
      <p:guideLst>
        <p:guide orient="horz" pos="3120"/>
        <p:guide pos="218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7DD1A-2CD1-4AF9-B297-E957206F5AE8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9448-E0E3-429E-92C3-4604748AC0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2592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7DD1A-2CD1-4AF9-B297-E957206F5AE8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9448-E0E3-429E-92C3-4604748AC0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8790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7DD1A-2CD1-4AF9-B297-E957206F5AE8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9448-E0E3-429E-92C3-4604748AC0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8167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7DD1A-2CD1-4AF9-B297-E957206F5AE8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9448-E0E3-429E-92C3-4604748AC0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8671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7DD1A-2CD1-4AF9-B297-E957206F5AE8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9448-E0E3-429E-92C3-4604748AC0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0395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7DD1A-2CD1-4AF9-B297-E957206F5AE8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9448-E0E3-429E-92C3-4604748AC0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3264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7DD1A-2CD1-4AF9-B297-E957206F5AE8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9448-E0E3-429E-92C3-4604748AC0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2092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7DD1A-2CD1-4AF9-B297-E957206F5AE8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9448-E0E3-429E-92C3-4604748AC0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1177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7DD1A-2CD1-4AF9-B297-E957206F5AE8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9448-E0E3-429E-92C3-4604748AC0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2723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7DD1A-2CD1-4AF9-B297-E957206F5AE8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9448-E0E3-429E-92C3-4604748AC0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3482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7DD1A-2CD1-4AF9-B297-E957206F5AE8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9448-E0E3-429E-92C3-4604748AC0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9556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7DD1A-2CD1-4AF9-B297-E957206F5AE8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F9448-E0E3-429E-92C3-4604748AC0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4199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/>
          <a:srcRect l="4914" r="6015" b="6000"/>
          <a:stretch/>
        </p:blipFill>
        <p:spPr>
          <a:xfrm>
            <a:off x="474786" y="539738"/>
            <a:ext cx="5908430" cy="8797693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459000" y="1080881"/>
            <a:ext cx="5940000" cy="8280000"/>
          </a:xfrm>
          <a:prstGeom prst="rect">
            <a:avLst/>
          </a:prstGeom>
          <a:noFill/>
          <a:ln w="190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 rot="10800000" flipV="1">
            <a:off x="459000" y="468966"/>
            <a:ext cx="5940000" cy="7200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190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                              芦屋市営自転車駐車場位置図 </a:t>
            </a:r>
            <a:endParaRPr kumimoji="1" lang="en-US" altLang="ja-JP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 rot="10800000" flipV="1">
            <a:off x="600817" y="576966"/>
            <a:ext cx="2160000" cy="504000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9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阪神芦屋駅周辺</a:t>
            </a:r>
            <a:endParaRPr kumimoji="1"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 rot="20931628">
            <a:off x="3603768" y="4855737"/>
            <a:ext cx="443109" cy="592413"/>
          </a:xfrm>
          <a:prstGeom prst="rect">
            <a:avLst/>
          </a:prstGeom>
          <a:solidFill>
            <a:srgbClr val="00B050">
              <a:alpha val="65000"/>
            </a:srgb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四角形吹き出し 13"/>
          <p:cNvSpPr/>
          <p:nvPr/>
        </p:nvSpPr>
        <p:spPr>
          <a:xfrm>
            <a:off x="2091419" y="3687802"/>
            <a:ext cx="1440000" cy="360000"/>
          </a:xfrm>
          <a:prstGeom prst="wedgeRectCallout">
            <a:avLst>
              <a:gd name="adj1" fmla="val 39327"/>
              <a:gd name="adj2" fmla="val 159314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700"/>
              </a:lnSpc>
            </a:pP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阪神芦屋駅</a:t>
            </a:r>
            <a:endParaRPr kumimoji="1"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 rot="20372546">
            <a:off x="2410279" y="7119241"/>
            <a:ext cx="3017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阪神高速３号神戸線及び国道</a:t>
            </a:r>
            <a:r>
              <a:rPr kumimoji="1"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43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号</a:t>
            </a:r>
            <a:endParaRPr kumimoji="1"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970162" y="6025674"/>
            <a:ext cx="1620000" cy="468000"/>
          </a:xfrm>
          <a:prstGeom prst="rect">
            <a:avLst/>
          </a:prstGeom>
          <a:solidFill>
            <a:schemeClr val="bg1"/>
          </a:solidFill>
          <a:ln w="190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1060162" y="6079674"/>
            <a:ext cx="1440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阪神芦屋駅西</a:t>
            </a:r>
            <a:endParaRPr kumimoji="1" lang="en-US" altLang="ja-JP" sz="14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自転車駐車場</a:t>
            </a:r>
            <a:endParaRPr kumimoji="1" lang="ja-JP" altLang="en-US" sz="1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37" name="直線コネクタ 36"/>
          <p:cNvCxnSpPr>
            <a:stCxn id="13" idx="3"/>
            <a:endCxn id="52" idx="2"/>
          </p:cNvCxnSpPr>
          <p:nvPr/>
        </p:nvCxnSpPr>
        <p:spPr>
          <a:xfrm flipV="1">
            <a:off x="4042703" y="4816910"/>
            <a:ext cx="938910" cy="2922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Picture 3" descr="http://ord.yahoo.co.jp/o/image/SIG=11sj6bfkh/EXP=1442557205;_ylc=X3IDMgRmc3QDMARpZHgDMARvaWQDQU5kOUdjUVNRMG8wQVEzbXV1N3BWM2g0Y2h5YTNZSHFfemNuVEFHalJzZDRCLXF1YnZScjMyeFkxeUNnd3hNBHADNXBhNTVMMk40NE9lNDRPODQ0S3ZJT2VFb2VhV21RLS0EcG9zAzE5BHNlYwNzaHcEc2xrA3Jp/**http%3a/free-icon.org/data/dl_20/m_02.gif"/>
          <p:cNvPicPr>
            <a:picLocks noChangeAspect="1" noChangeArrowheads="1"/>
          </p:cNvPicPr>
          <p:nvPr/>
        </p:nvPicPr>
        <p:blipFill rotWithShape="1">
          <a:blip r:embed="rId3" cstate="print"/>
          <a:srcRect r="11626"/>
          <a:stretch/>
        </p:blipFill>
        <p:spPr bwMode="auto">
          <a:xfrm>
            <a:off x="5840795" y="1285602"/>
            <a:ext cx="479618" cy="5094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52" name="正方形/長方形 51"/>
          <p:cNvSpPr/>
          <p:nvPr/>
        </p:nvSpPr>
        <p:spPr>
          <a:xfrm>
            <a:off x="4171613" y="4348910"/>
            <a:ext cx="1620000" cy="468000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正方形/長方形 52"/>
          <p:cNvSpPr/>
          <p:nvPr/>
        </p:nvSpPr>
        <p:spPr>
          <a:xfrm>
            <a:off x="4171613" y="4402910"/>
            <a:ext cx="1620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阪神芦屋駅南</a:t>
            </a:r>
            <a:endParaRPr kumimoji="1" lang="en-US" altLang="ja-JP" sz="14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自転車駐車場</a:t>
            </a:r>
            <a:endParaRPr kumimoji="1" lang="ja-JP" altLang="en-US" sz="1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569168" y="1277571"/>
            <a:ext cx="1210994" cy="36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★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は管理事務所</a:t>
            </a:r>
            <a:endParaRPr kumimoji="1" lang="en-US" altLang="ja-JP" sz="105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5" name="正方形/長方形 64"/>
          <p:cNvSpPr/>
          <p:nvPr/>
        </p:nvSpPr>
        <p:spPr>
          <a:xfrm rot="19911455">
            <a:off x="1213958" y="5255035"/>
            <a:ext cx="1042551" cy="69689"/>
          </a:xfrm>
          <a:prstGeom prst="rect">
            <a:avLst/>
          </a:prstGeom>
          <a:solidFill>
            <a:srgbClr val="92D050">
              <a:alpha val="65000"/>
            </a:srgb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7" name="直線コネクタ 66"/>
          <p:cNvCxnSpPr>
            <a:stCxn id="65" idx="2"/>
            <a:endCxn id="17" idx="0"/>
          </p:cNvCxnSpPr>
          <p:nvPr/>
        </p:nvCxnSpPr>
        <p:spPr>
          <a:xfrm>
            <a:off x="1751669" y="5320604"/>
            <a:ext cx="28493" cy="7050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正方形/長方形 39"/>
          <p:cNvSpPr/>
          <p:nvPr/>
        </p:nvSpPr>
        <p:spPr>
          <a:xfrm>
            <a:off x="1985617" y="4860881"/>
            <a:ext cx="360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★</a:t>
            </a:r>
            <a:endParaRPr kumimoji="1" lang="ja-JP" altLang="en-US" sz="900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 rot="20842284">
            <a:off x="3222595" y="5728053"/>
            <a:ext cx="400110" cy="63094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accent1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芦屋川</a:t>
            </a:r>
            <a:endParaRPr kumimoji="1" lang="ja-JP" altLang="en-US" sz="1400" dirty="0">
              <a:solidFill>
                <a:schemeClr val="accent1">
                  <a:lumMod val="7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3501636" y="5999441"/>
            <a:ext cx="1125365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芦屋市役所</a:t>
            </a:r>
            <a:endParaRPr kumimoji="1" lang="ja-JP" altLang="en-US" sz="9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2902830" y="3112416"/>
            <a:ext cx="1125365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芦屋警察署</a:t>
            </a:r>
            <a:endParaRPr kumimoji="1" lang="ja-JP" altLang="en-US" sz="9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0" name="正方形/長方形 69"/>
          <p:cNvSpPr/>
          <p:nvPr/>
        </p:nvSpPr>
        <p:spPr>
          <a:xfrm>
            <a:off x="759405" y="4617901"/>
            <a:ext cx="1332014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シンコースポーツ</a:t>
            </a:r>
            <a:endParaRPr kumimoji="1" lang="en-US" altLang="ja-JP" sz="105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05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グラウンド</a:t>
            </a:r>
            <a:endParaRPr kumimoji="1" lang="en-US" altLang="ja-JP" sz="105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05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（川西運動場）</a:t>
            </a:r>
            <a:endParaRPr kumimoji="1" lang="ja-JP" altLang="en-US" sz="9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1" name="正方形/長方形 70"/>
          <p:cNvSpPr/>
          <p:nvPr/>
        </p:nvSpPr>
        <p:spPr>
          <a:xfrm>
            <a:off x="3479032" y="4852655"/>
            <a:ext cx="360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★</a:t>
            </a:r>
            <a:endParaRPr kumimoji="1" lang="ja-JP" altLang="en-US" sz="900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4823411" y="5445563"/>
            <a:ext cx="1125365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精道小学校</a:t>
            </a:r>
            <a:endParaRPr kumimoji="1" lang="ja-JP" altLang="en-US" sz="9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3" name="正方形/長方形 72"/>
          <p:cNvSpPr/>
          <p:nvPr/>
        </p:nvSpPr>
        <p:spPr>
          <a:xfrm>
            <a:off x="4244944" y="5780904"/>
            <a:ext cx="1125365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消防署</a:t>
            </a:r>
            <a:endParaRPr kumimoji="1" lang="ja-JP" altLang="en-US" sz="9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4586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</TotalTime>
  <Words>53</Words>
  <Application>Microsoft Office PowerPoint</Application>
  <PresentationFormat>A4 210 x 297 mm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芦屋市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ashiya</dc:creator>
  <cp:lastModifiedBy>ashiya</cp:lastModifiedBy>
  <cp:revision>33</cp:revision>
  <dcterms:created xsi:type="dcterms:W3CDTF">2024-04-22T00:57:39Z</dcterms:created>
  <dcterms:modified xsi:type="dcterms:W3CDTF">2024-04-24T07:51:57Z</dcterms:modified>
</cp:coreProperties>
</file>